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6" r:id="rId3"/>
    <p:sldId id="273" r:id="rId4"/>
    <p:sldId id="352" r:id="rId5"/>
    <p:sldId id="353" r:id="rId6"/>
    <p:sldId id="354" r:id="rId7"/>
    <p:sldId id="355" r:id="rId8"/>
    <p:sldId id="356" r:id="rId9"/>
    <p:sldId id="357" r:id="rId10"/>
    <p:sldId id="282" r:id="rId11"/>
    <p:sldId id="270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7.emf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2261235" y="2508885"/>
            <a:ext cx="838708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04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：Django的模型层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80045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05《Django的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视图层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120890" y="1409700"/>
            <a:ext cx="4060190" cy="4543425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Django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模型介绍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的开发流程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定义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模型的实例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模型的查询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用户信息管理实战</a:t>
            </a:r>
            <a:endParaRPr kumimoji="1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1399" y="878627"/>
            <a:ext cx="10945216" cy="5169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模型是我们项目中的的数据信息源，它包含着储存数据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的必要字段和行为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通常，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每个模型对应数据库中的一张表，每个属性对应一个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字段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每个模型都是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django.db.models.Model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的一个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Python 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子类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提供一套自动生成的用于数据库访问的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API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；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模型与数据库的关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系是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ORM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关系（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对象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-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关系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-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映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射）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为什么要用模型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?</a:t>
            </a:r>
            <a:endParaRPr lang="en-US" altLang="zh-CN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Model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是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MVC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框架中重要的一部分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,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负责在数据库中存取数据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它实现了数据模型与数据库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的解耦，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即不需要依赖于特定的数据库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通过简单的配置就可以轻松更换数据库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Django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的</a:t>
            </a:r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模型介绍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5400" y="1012523"/>
            <a:ext cx="11089232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在应用的</a:t>
            </a:r>
            <a:r>
              <a:rPr lang="en-US" altLang="zh-CN" sz="2000" dirty="0" err="1" smtClean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models.py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中定义模型类，要求继承自</a:t>
            </a:r>
            <a:r>
              <a:rPr lang="en-US" altLang="zh-CN" sz="2000" dirty="0" err="1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models.Model</a:t>
            </a:r>
            <a:endParaRPr lang="en-US" altLang="zh-CN" sz="2000" dirty="0">
              <a:solidFill>
                <a:srgbClr val="FF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把应用加入到项目</a:t>
            </a:r>
            <a:r>
              <a:rPr lang="en-US" altLang="zh-CN" sz="2000" dirty="0" err="1" smtClean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settings.py</a:t>
            </a:r>
            <a:r>
              <a:rPr lang="zh-CN" altLang="en-US" sz="2000" dirty="0" smtClean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配置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文件的</a:t>
            </a:r>
            <a:r>
              <a:rPr lang="en-US" altLang="zh-CN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INSTALLED_APPS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项中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生成迁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移文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件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python </a:t>
            </a:r>
            <a:r>
              <a:rPr lang="en-US" altLang="zh-CN" sz="2000" dirty="0" err="1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manage.py</a:t>
            </a:r>
            <a:r>
              <a:rPr lang="en-US" altLang="zh-CN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makemigrations</a:t>
            </a:r>
            <a:endParaRPr lang="en-US" altLang="zh-CN" sz="2000" dirty="0">
              <a:solidFill>
                <a:srgbClr val="FF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 startAt="4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执行迁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移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python </a:t>
            </a:r>
            <a:r>
              <a:rPr lang="en-US" altLang="zh-CN" sz="2000" dirty="0" err="1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manage.py</a:t>
            </a:r>
            <a:r>
              <a:rPr lang="en-US" altLang="zh-CN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migrate</a:t>
            </a:r>
            <a:endParaRPr lang="en-US" altLang="zh-CN" sz="2000" dirty="0">
              <a:solidFill>
                <a:srgbClr val="FF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 startAt="5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使用模型类进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行</a:t>
            </a:r>
            <a:r>
              <a:rPr lang="en-US" altLang="zh-CN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CRUD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操作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的开发流程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8014" y="943608"/>
            <a:ext cx="11161240" cy="4861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在模型中定义属性，会生成表中的字段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CN" sz="2000" dirty="0" err="1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根据属性的类型确定以下信息：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0" indent="0">
              <a:lnSpc>
                <a:spcPct val="1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.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当前选择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的数据库支持字段的类型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0" indent="0">
              <a:lnSpc>
                <a:spcPct val="1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.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渲染管理表单时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使用的默认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html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控件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0" indent="0">
              <a:lnSpc>
                <a:spcPct val="1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.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在管理站点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最低限度的验证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CN" sz="2000" dirty="0" err="1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会为表增加自动增长的主键列，每个模型只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能有一个主键列。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属性命名限制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 不能是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Python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的保留关键字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.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由于</a:t>
            </a:r>
            <a:r>
              <a:rPr lang="en-US" altLang="zh-CN" sz="2000" dirty="0" err="1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的查询方式，不允许使用连续的下划线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定义</a:t>
            </a:r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6115" y="933450"/>
            <a:ext cx="10675620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模型实例对象是通过</a:t>
            </a:r>
            <a:r>
              <a:rPr lang="en-US" altLang="zh-CN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objects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属性获取，即</a:t>
            </a:r>
            <a:r>
              <a:rPr lang="en-US" altLang="zh-CN" sz="2000" dirty="0" err="1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为模型类提供的管理器。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objects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：是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Manager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类型的对象，用于与数据库进行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交互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实例的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方法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__</a:t>
            </a:r>
            <a:r>
              <a:rPr lang="en-US" altLang="zh-CN" sz="2000" dirty="0" err="1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str</a:t>
            </a:r>
            <a:r>
              <a:rPr lang="en-US" altLang="zh-CN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__</a:t>
            </a:r>
            <a:r>
              <a:rPr lang="en-US" altLang="zh-CN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(self)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：重写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object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方法，此方法在将对象转换成字符串时会被调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用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save(</a:t>
            </a:r>
            <a:r>
              <a:rPr lang="zh-CN" altLang="en-US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)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将模型对象保存到数据表中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delete(</a:t>
            </a:r>
            <a:r>
              <a:rPr lang="zh-CN" altLang="en-US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)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：将模型对象从数据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表中删除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关于查询请看下一节</a:t>
            </a:r>
            <a:endParaRPr lang="en-US" altLang="zh-CN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模型的实例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3392" y="981110"/>
            <a:ext cx="10580070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查询集表示从数据库中获取的对象集合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查询集可以含有零个、一个或多个过滤器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过滤器基于所给的参数限制查询的结果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从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Sql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的角度，查询集和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select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语句等价，过滤器像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where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和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limit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子句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接下来主要讨论如下知识点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 indent="0">
              <a:lnSpc>
                <a:spcPct val="200000"/>
              </a:lnSpc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查询集：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0" indent="0">
              <a:lnSpc>
                <a:spcPct val="20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字段查询：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23873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模型的查询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8-03-29_11585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9" y="1185451"/>
            <a:ext cx="10855569" cy="45365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193675" dist="2540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0" name="标题 1"/>
          <p:cNvSpPr txBox="1"/>
          <p:nvPr/>
        </p:nvSpPr>
        <p:spPr>
          <a:xfrm>
            <a:off x="623873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用户信息管理实战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1535" y="1191895"/>
            <a:ext cx="1005649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通过本节学习我们了解</a:t>
            </a:r>
            <a:r>
              <a:rPr lang="en-US" altLang="zh-CN" sz="2000" dirty="0" err="1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Django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框架中的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模型，掌握模型定义，实例化和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CRUD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操作，特别是数据查询操作。最后通过一个综合案例，知道了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模型如何在项目中使用的。</a:t>
            </a:r>
            <a:endParaRPr lang="zh-CN" altLang="en-US" sz="200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1136</Words>
  <Application>WPS 演示</Application>
  <PresentationFormat>宽屏</PresentationFormat>
  <Paragraphs>75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汉仪书宋二KW</vt:lpstr>
      <vt:lpstr>DengXian</vt:lpstr>
      <vt:lpstr>DengXian Light</vt:lpstr>
      <vt:lpstr>Times New Roman</vt:lpstr>
      <vt:lpstr>小米兰亭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173</cp:revision>
  <dcterms:created xsi:type="dcterms:W3CDTF">2020-06-21T02:35:47Z</dcterms:created>
  <dcterms:modified xsi:type="dcterms:W3CDTF">2020-06-21T02:35:47Z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2052-2.1.0.3383</vt:lpwstr>
  </property>
</Properties>
</file>