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362" r:id="rId5"/>
    <p:sldId id="363" r:id="rId6"/>
    <p:sldId id="364" r:id="rId7"/>
    <p:sldId id="365" r:id="rId8"/>
    <p:sldId id="36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05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：Django的视图层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85330" y="1412875"/>
            <a:ext cx="4060190" cy="454342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View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视图介绍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HttpResponse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HttpRequest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QueryDict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验证码实战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3100" y="1035050"/>
            <a:ext cx="10874375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框架中的视图（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View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）是用来负责处理用户请求和返回响应的逻辑程序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视图（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View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）简而言之就是一个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的函数或方法，接受处理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请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求。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视图的响应可以是网页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内容，重定向或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404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错误，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XML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文档或图像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视图的代码按惯例是放置一个名为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`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views.py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`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文件中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，此文件放在项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目或应用程序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目录中。（其实视图文件名可以自己定义）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</a:t>
            </a:r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View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视图介绍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7390" y="1137285"/>
            <a:ext cx="105791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django.http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模块中定义了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HttpResponse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对象的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API</a:t>
            </a:r>
            <a:endParaRPr lang="en-US" altLang="zh-TW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TW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HttpRequest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对象由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自动创建，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HttpResponse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对象由程序员创建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在每一个视图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函数中必须返回一个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HttpResponse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当然也可以是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HttpResponse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子对象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HttpResponse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5005" y="1078230"/>
            <a:ext cx="10193655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</a:t>
            </a:r>
            <a:r>
              <a:rPr lang="zh-CN" altLang="en-US" sz="2000" dirty="0" smtClean="0">
                <a:solidFill>
                  <a:srgbClr val="0000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下面除非特别说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明，属性都是只读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：一个字符串，表示请求的页面的完整路径，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不包含域名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method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：一个字符串，表示请求使用的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方法，常用值包括：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'GET'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</a:t>
            </a: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POST’</a:t>
            </a:r>
            <a:endParaRPr lang="en-US" altLang="zh-CN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encoding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：一个字符串，表示提交的数据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的编码方式</a:t>
            </a:r>
            <a:r>
              <a:rPr lang="en-US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 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一般为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utf-8</a:t>
            </a:r>
            <a:endParaRPr lang="en-US" altLang="zh-CN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GET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：一个类似于字典的对象，包含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get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请求方式的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所有参数  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POST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：一个类似于字典的对象，包含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post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请求方式的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所有参数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FILES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：一个类似于字典的对象，包含所有的上传文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件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COOKIES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：一个标准的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字典，包含所有的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cookie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，键和值都为字符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串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session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：一个既可读又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可写的类似于字典对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象，表示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当前会话，需</a:t>
            </a:r>
            <a:r>
              <a:rPr lang="en-US" altLang="zh-CN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启用会话才可用。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r>
              <a:rPr lang="en-US" altLang="zh-CN" sz="2000" dirty="0" smtClean="0">
                <a:solidFill>
                  <a:srgbClr val="0000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endParaRPr lang="en-US" altLang="zh-CN" sz="2000" dirty="0">
              <a:solidFill>
                <a:srgbClr val="0000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is_ajax</a:t>
            </a:r>
            <a:r>
              <a:rPr lang="en-US" altLang="zh-CN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如果请求是通过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XMLHttpRequest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发起的，则返回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True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HttpRequest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980" y="1023620"/>
            <a:ext cx="1018984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request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对象的属性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GET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POST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都是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QueryDict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类型的对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象</a:t>
            </a:r>
            <a:endParaRPr lang="zh-CN" altLang="en-US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与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字典不同，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QueryDict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类型的对象用来处理同一个键带有多个值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的情况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get()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：根据键获取值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只能获取键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的一个值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如果一个键同时拥有多个值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，获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取最后一个值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r>
              <a:rPr lang="en-US" altLang="zh-CN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getlist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：根据键获取值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将键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的值以列表返回，可以获取一个键的多个值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dict.getlist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键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',default)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QueryDict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对象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0570" y="1124585"/>
            <a:ext cx="1016254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在用户注册、登录页面，为了防止暴力请求，可以加入验证码功能，如果验证码错误，则不需要继续处理，可以减轻一些服务器的压力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使用验证码也是一种有效的防止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crsf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需要安装扩展：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pip3 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install 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pillow</a:t>
            </a:r>
            <a:endParaRPr lang="en-US" altLang="zh-CN" sz="2000" dirty="0" smtClean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具体实现详见笔记：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验证码实战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535" y="1191895"/>
            <a:ext cx="1005649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View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视图层，掌握了视图是如何获取请求信息，如何做出各种响应的。最后通过一个验证码的实例了解了外部组件的使用。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06《Django的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模板层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1250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182</cp:revision>
  <dcterms:created xsi:type="dcterms:W3CDTF">2020-06-21T02:59:19Z</dcterms:created>
  <dcterms:modified xsi:type="dcterms:W3CDTF">2020-06-21T02:59:19Z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