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3"/>
    <p:sldId id="273" r:id="rId4"/>
    <p:sldId id="371" r:id="rId5"/>
    <p:sldId id="372" r:id="rId6"/>
    <p:sldId id="373" r:id="rId7"/>
    <p:sldId id="374" r:id="rId8"/>
    <p:sldId id="282" r:id="rId9"/>
    <p:sldId id="270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06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：Django的模板层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98030" y="1437005"/>
            <a:ext cx="3933825" cy="341566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的模板介绍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模板语法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模板继承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Ajax应用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实战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205" y="837565"/>
            <a:ext cx="10828655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作为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Web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框架，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需要一种很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便利的方法来动态地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生成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。常见做法是使用模板。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模板包含所需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HTML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输出的静态部分，以及一些特殊的语法，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描述如何将动态内容插入。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模板任务就是输出数据，输出方式：</a:t>
            </a:r>
            <a:r>
              <a:rPr lang="zh-CN" altLang="en-US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直接输出，过滤输出、判断输出，循环输出</a:t>
            </a:r>
            <a:endParaRPr lang="en-US" altLang="zh-CN" sz="2000" dirty="0" smtClean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框架中如何使用模板：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在项目的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settings.py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配置文件中配置模板目录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	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'DIRS': [</a:t>
            </a:r>
            <a:r>
              <a:rPr lang="en-US" altLang="zh-CN" sz="2000" dirty="0" err="1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os.path.join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en-US" altLang="zh-CN" sz="2000" dirty="0" err="1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BASE_DIR,'templates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')],</a:t>
            </a:r>
            <a:endParaRPr lang="en-US" altLang="zh-CN" sz="2000" dirty="0" smtClean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在应用的视图文件加载模板，并放置要输出的数据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	</a:t>
            </a: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return render(request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,“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目录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模板文件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.html”,</a:t>
            </a:r>
            <a:r>
              <a:rPr lang="zh-CN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放置字典数据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})</a:t>
            </a:r>
            <a:endParaRPr lang="en-US" altLang="zh-CN" sz="2000" dirty="0" smtClean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在模板文件中使用变量、标签和过滤器等输出信息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{{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变量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}}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{%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标签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%}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{{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变量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|</a:t>
            </a:r>
            <a:r>
              <a:rPr lang="zh-CN" altLang="en-US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过滤器 </a:t>
            </a:r>
            <a:r>
              <a:rPr lang="en-US" altLang="zh-CN" sz="2000" dirty="0" smtClean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}}</a:t>
            </a:r>
            <a:endParaRPr lang="zh-CN" altLang="en-US" sz="2000" dirty="0">
              <a:solidFill>
                <a:srgbClr val="FF66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的模板介绍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8586" y="980728"/>
            <a:ext cx="6096000" cy="47078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变量的输出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模板的标签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模板的过滤器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模板的注释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模板中的运算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自定义标签或过滤器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155" y="492760"/>
            <a:ext cx="81553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模板语法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1052736"/>
            <a:ext cx="1084242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模板继承可以减少页面内容的重复定义，实现页面内容的重用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典型应用：网站的头部、尾部是一样的，这些内容可以定义在父模板中，子模板不需要重复定义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block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标签：在父模板中预留区域，在子模板中填充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285750" indent="-28575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>
                <a:solidFill>
                  <a:srgbClr val="FF66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extends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继承：继承，写在模板文件的第一行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155" y="492760"/>
            <a:ext cx="81553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模板继承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7700" y="980440"/>
            <a:ext cx="10235565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Ajax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 Asynchronous JavaScript and XML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（异步的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JavaScript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和 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XML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）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Ajax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不是新的编程语言，而是一种使用现有标准的新方法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Ajax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最大的优点是在不重新加载整个页面的情况下，可以与服务器交换数据并更新部分网页内容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。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本次案例是使用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jQuery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实现一个城市级联信息加载实战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155" y="492760"/>
            <a:ext cx="81553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Ajax</a:t>
            </a:r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应用实战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1204595"/>
            <a:ext cx="1005649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Django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框架中的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Template</a:t>
            </a:r>
            <a:r>
              <a:rPr lang="en-US" altLang="en-US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层，掌握了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模板的基础语法，实现了在网页中输出各种数据信息。通过模板继承简化了模板的代码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。最后通过一个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Ajax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应用实例了解了网页无刷新技术的使用。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07《Django常用Web工具》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887</Words>
  <Application>WPS 演示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193</cp:revision>
  <dcterms:created xsi:type="dcterms:W3CDTF">2020-06-21T04:02:02Z</dcterms:created>
  <dcterms:modified xsi:type="dcterms:W3CDTF">2020-06-21T04:02:02Z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