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6" r:id="rId3"/>
    <p:sldId id="273" r:id="rId4"/>
    <p:sldId id="379" r:id="rId5"/>
    <p:sldId id="380" r:id="rId6"/>
    <p:sldId id="381" r:id="rId7"/>
    <p:sldId id="282" r:id="rId8"/>
    <p:sldId id="270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7.emf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2261235" y="2508885"/>
            <a:ext cx="838708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07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：Django常用Web工具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98030" y="1437005"/>
            <a:ext cx="3933825" cy="341566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文件上传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分页操作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  <a:sym typeface="+mn-ea"/>
              </a:rPr>
              <a:t>富文本编辑器</a:t>
            </a:r>
            <a:endParaRPr kumimoji="1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8335" y="1108075"/>
            <a:ext cx="11064240" cy="3938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当</a:t>
            </a:r>
            <a:r>
              <a:rPr lang="en-US" altLang="zh-TW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在处理文件上传的时候，文件数据被保存在</a:t>
            </a:r>
            <a:r>
              <a:rPr lang="en-US" altLang="zh-TW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request.FILES</a:t>
            </a:r>
            <a:endParaRPr lang="en-US" altLang="zh-TW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FILES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中的每个键为</a:t>
            </a:r>
            <a:r>
              <a:rPr lang="en-US" altLang="zh-TW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&lt;input type</a:t>
            </a:r>
            <a:r>
              <a:rPr lang="en-US" altLang="zh-TW" sz="2000" dirty="0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=“file” </a:t>
            </a:r>
            <a:r>
              <a:rPr lang="en-US" altLang="zh-TW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name</a:t>
            </a:r>
            <a:r>
              <a:rPr lang="en-US" altLang="zh-TW" sz="2000" dirty="0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=“</a:t>
            </a:r>
            <a:r>
              <a:rPr lang="zh-CN" altLang="en-US" sz="2000" dirty="0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 </a:t>
            </a:r>
            <a:r>
              <a:rPr lang="en-US" altLang="zh-TW" sz="2000" dirty="0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”/</a:t>
            </a:r>
            <a:r>
              <a:rPr lang="en-US" altLang="zh-TW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&gt;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中的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name</a:t>
            </a:r>
            <a:endParaRPr lang="en-US" altLang="zh-TW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注意：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FILES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只有在请求的方法为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POST 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且提交的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&lt;form&gt;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带有</a:t>
            </a:r>
            <a:r>
              <a:rPr lang="en-US" altLang="zh-TW" sz="2000" dirty="0" err="1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enctype</a:t>
            </a:r>
            <a:r>
              <a:rPr lang="en-US" altLang="zh-TW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="multipart/form-data" 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的情况下才会包含数据。</a:t>
            </a:r>
            <a:endParaRPr lang="zh-TW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否则，</a:t>
            </a:r>
            <a:r>
              <a:rPr lang="en-US" altLang="zh-TW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FILES </a:t>
            </a:r>
            <a:r>
              <a:rPr lang="zh-TW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将为一个空的类似于字典的对象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文件上传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500" y="1008380"/>
            <a:ext cx="10368280" cy="4861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提供了一些类实现管理数据分页，这些类位于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django</a:t>
            </a:r>
            <a:r>
              <a:rPr lang="en-US" altLang="zh-CN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/core/</a:t>
            </a:r>
            <a:r>
              <a:rPr lang="en-US" altLang="zh-CN" sz="2000" dirty="0" err="1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paginator.py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中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Paginator</a:t>
            </a:r>
            <a:r>
              <a:rPr lang="zh-CN" altLang="en-US" sz="2000" dirty="0">
                <a:solidFill>
                  <a:srgbClr val="FF0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对象</a:t>
            </a:r>
            <a:endParaRPr lang="zh-CN" altLang="en-US" sz="2000" dirty="0">
              <a:solidFill>
                <a:srgbClr val="FF0000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err="1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Paginator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</a:t>
            </a:r>
            <a:r>
              <a:rPr lang="zh-CN" altLang="en-US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列表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,</a:t>
            </a:r>
            <a:r>
              <a:rPr lang="en-US" altLang="zh-CN" sz="2000" dirty="0" err="1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int</a:t>
            </a:r>
            <a:r>
              <a:rPr lang="en-US" altLang="zh-CN" sz="2000" dirty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)</a:t>
            </a: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：返回分页对象，参数为列表数据，每面数据的条数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属性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count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：对象总数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num_pages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：页面总数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page_range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：页码列表，从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1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开始，例如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[1, 2, 3, 4]</a:t>
            </a:r>
            <a:endParaRPr lang="en-US" altLang="zh-CN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方法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	</a:t>
            </a:r>
            <a:r>
              <a:rPr lang="en-US" altLang="zh-CN" sz="2000" dirty="0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page(</a:t>
            </a:r>
            <a:r>
              <a:rPr lang="en-US" altLang="zh-CN" sz="2000" dirty="0" err="1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num</a:t>
            </a:r>
            <a:r>
              <a:rPr lang="en-US" altLang="zh-CN" sz="2000" dirty="0" smtClean="0">
                <a:solidFill>
                  <a:srgbClr val="008000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)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：下标以</a:t>
            </a: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1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开始，如果提供的页码不存在，抛出</a:t>
            </a:r>
            <a:r>
              <a:rPr lang="en-US" altLang="zh-CN" sz="2000" dirty="0" err="1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InvalidPage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异常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05458" y="49018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分页操作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8-03-30 下午9.05.38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15" y="1048385"/>
            <a:ext cx="9327515" cy="5176520"/>
          </a:xfrm>
          <a:prstGeom prst="rect">
            <a:avLst/>
          </a:prstGeom>
          <a:effectLst>
            <a:outerShdw blurRad="288925" dist="1905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富文本编辑器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1204595"/>
            <a:ext cx="100564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通过本节学习我们了解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Django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框架中的常用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</a:t>
            </a:r>
            <a:r>
              <a:rPr lang="en-US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，有文件上传、数据分页和富文本编辑器。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08《Django的其他核心功能》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530</Words>
  <Application>WPS 演示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汉仪书宋二KW</vt:lpstr>
      <vt:lpstr>DengXian</vt:lpstr>
      <vt:lpstr>DengXian Light</vt:lpstr>
      <vt:lpstr>Times New Roman</vt:lpstr>
      <vt:lpstr>小米兰亭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198</cp:revision>
  <dcterms:created xsi:type="dcterms:W3CDTF">2020-06-21T04:18:27Z</dcterms:created>
  <dcterms:modified xsi:type="dcterms:W3CDTF">2020-06-21T04:18:27Z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2052-2.1.0.3383</vt:lpwstr>
  </property>
</Properties>
</file>