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3"/>
    <p:sldId id="273" r:id="rId4"/>
    <p:sldId id="28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08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：Django的其他核心功能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98030" y="1437005"/>
            <a:ext cx="3933825" cy="465772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静态文件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CSRF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状态保持</a:t>
            </a:r>
            <a:endParaRPr lang="en-US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中间件</a:t>
            </a:r>
            <a:endParaRPr lang="en-US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密码管理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1204595"/>
            <a:ext cx="10056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Django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框架中的常用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，有文件上传、数据分页和富文本编辑器。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104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202</cp:revision>
  <dcterms:created xsi:type="dcterms:W3CDTF">2020-06-21T04:22:43Z</dcterms:created>
  <dcterms:modified xsi:type="dcterms:W3CDTF">2020-06-21T04:22:43Z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