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76" r:id="rId3"/>
    <p:sldId id="273" r:id="rId4"/>
    <p:sldId id="422" r:id="rId5"/>
    <p:sldId id="423" r:id="rId6"/>
    <p:sldId id="282" r:id="rId7"/>
    <p:sldId id="270" r:id="rId8"/>
    <p:sldId id="260"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3F434C"/>
    <a:srgbClr val="12A983"/>
    <a:srgbClr val="989898"/>
    <a:srgbClr val="FAC445"/>
    <a:srgbClr val="33333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94807"/>
  </p:normalViewPr>
  <p:slideViewPr>
    <p:cSldViewPr snapToGrid="0" snapToObjects="1">
      <p:cViewPr varScale="1">
        <p:scale>
          <a:sx n="46" d="100"/>
          <a:sy n="46" d="100"/>
        </p:scale>
        <p:origin x="42" y="13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panose="020B0800000000000000" charset="-122"/>
                <a:ea typeface="思源黑体 CN" panose="020B0800000000000000" charset="-122"/>
              </a:defRPr>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panose="020B0800000000000000" charset="-122"/>
                <a:ea typeface="思源黑体 CN" panose="020B0800000000000000" charset="-122"/>
              </a:defRPr>
            </a:lvl1pPr>
          </a:lstStyle>
          <a:p>
            <a:fld id="{7E76729D-0BB7-FA40-9FA0-64EA75DC88F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panose="020B0800000000000000" charset="-122"/>
                <a:ea typeface="思源黑体 CN" panose="020B0800000000000000" charset="-122"/>
              </a:defRPr>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panose="020B0800000000000000" charset="-122"/>
                <a:ea typeface="思源黑体 CN" panose="020B0800000000000000" charset="-122"/>
              </a:defRPr>
            </a:lvl1pPr>
          </a:lstStyle>
          <a:p>
            <a:fld id="{76F5AC08-EFCB-B74E-9434-146891C2FE15}"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1pPr>
    <a:lvl2pPr marL="4572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2pPr>
    <a:lvl3pPr marL="9144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3pPr>
    <a:lvl4pPr marL="13716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4pPr>
    <a:lvl5pPr marL="1828800" algn="l" defTabSz="914400" rtl="0" eaLnBrk="1" latinLnBrk="0" hangingPunct="1">
      <a:defRPr sz="1200" kern="1200">
        <a:solidFill>
          <a:schemeClr val="tx1"/>
        </a:solidFill>
        <a:latin typeface="思源黑体 CN" panose="020B0800000000000000" charset="-122"/>
        <a:ea typeface="思源黑体 CN" panose="020B0800000000000000"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Line 23"/>
          <p:cNvSpPr/>
          <p:nvPr userDrawn="1"/>
        </p:nvSpPr>
        <p:spPr>
          <a:xfrm flipH="1">
            <a:off x="537151" y="298068"/>
            <a:ext cx="1" cy="871539"/>
          </a:xfrm>
          <a:prstGeom prst="line">
            <a:avLst/>
          </a:prstGeom>
          <a:ln w="38100">
            <a:solidFill>
              <a:schemeClr val="bg2">
                <a:lumMod val="25000"/>
              </a:schemeClr>
            </a:solidFill>
            <a:bevel/>
          </a:ln>
        </p:spPr>
        <p:txBody>
          <a:bodyPr lIns="45718" tIns="45718" rIns="45718" bIns="45718"/>
          <a:lst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1pPr>
            <a:lvl2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2pPr>
            <a:lvl3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3pPr>
            <a:lvl4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4pPr>
            <a:lvl5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微软雅黑" panose="020B0503020204020204" charset="-122"/>
              </a:defRPr>
            </a:lvl9pPr>
          </a:lstStyle>
          <a:p>
            <a:endParaRPr>
              <a:latin typeface="思源黑体 CN" panose="020B0800000000000000" charset="-122"/>
            </a:endParaRPr>
          </a:p>
        </p:txBody>
      </p:sp>
      <p:pic>
        <p:nvPicPr>
          <p:cNvPr id="3" name="图片 2"/>
          <p:cNvPicPr>
            <a:picLocks noChangeAspect="1"/>
          </p:cNvPicPr>
          <p:nvPr userDrawn="1"/>
        </p:nvPicPr>
        <p:blipFill>
          <a:blip r:embed="rId5"/>
          <a:stretch>
            <a:fillRect/>
          </a:stretch>
        </p:blipFill>
        <p:spPr>
          <a:xfrm>
            <a:off x="10528300" y="571500"/>
            <a:ext cx="1123200" cy="401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2.xml"/><Relationship Id="rId2" Type="http://schemas.openxmlformats.org/officeDocument/2006/relationships/image" Target="../media/image8.emf"/><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hemeOverride" Target="../theme/themeOverride3.xml"/><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6510" y="0"/>
            <a:ext cx="12192000" cy="6858000"/>
          </a:xfrm>
          <a:prstGeom prst="rect">
            <a:avLst/>
          </a:prstGeom>
        </p:spPr>
      </p:pic>
      <p:pic>
        <p:nvPicPr>
          <p:cNvPr id="7" name="图片 6"/>
          <p:cNvPicPr>
            <a:picLocks noChangeAspect="1"/>
          </p:cNvPicPr>
          <p:nvPr/>
        </p:nvPicPr>
        <p:blipFill>
          <a:blip r:embed="rId2"/>
          <a:stretch>
            <a:fillRect/>
          </a:stretch>
        </p:blipFill>
        <p:spPr>
          <a:xfrm>
            <a:off x="1720850" y="6378575"/>
            <a:ext cx="8750300" cy="228600"/>
          </a:xfrm>
          <a:prstGeom prst="rect">
            <a:avLst/>
          </a:prstGeom>
        </p:spPr>
      </p:pic>
      <p:pic>
        <p:nvPicPr>
          <p:cNvPr id="11" name="图片 10"/>
          <p:cNvPicPr>
            <a:picLocks noChangeAspect="1"/>
          </p:cNvPicPr>
          <p:nvPr/>
        </p:nvPicPr>
        <p:blipFill>
          <a:blip r:embed="rId3"/>
          <a:stretch>
            <a:fillRect/>
          </a:stretch>
        </p:blipFill>
        <p:spPr>
          <a:xfrm>
            <a:off x="10232741" y="392086"/>
            <a:ext cx="1689100" cy="876300"/>
          </a:xfrm>
          <a:prstGeom prst="rect">
            <a:avLst/>
          </a:prstGeom>
        </p:spPr>
      </p:pic>
      <p:sp>
        <p:nvSpPr>
          <p:cNvPr id="21" name="标题 1"/>
          <p:cNvSpPr txBox="1"/>
          <p:nvPr/>
        </p:nvSpPr>
        <p:spPr>
          <a:xfrm>
            <a:off x="716915" y="2508885"/>
            <a:ext cx="10725150" cy="11652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课时</a:t>
            </a:r>
            <a:r>
              <a:rPr kumimoji="1" lang="en-US" altLang="zh-CN"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18</a:t>
            </a:r>
            <a:r>
              <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rPr>
              <a:t>：项目实战之移动端登陆与退出</a:t>
            </a:r>
            <a:endParaRPr kumimoji="1" lang="zh-CN" altLang="en-US" sz="4000" spc="300" dirty="0" err="1">
              <a:solidFill>
                <a:schemeClr val="bg1"/>
              </a:solidFill>
              <a:latin typeface="思源黑体 CN" panose="020B0800000000000000" charset="-122"/>
              <a:ea typeface="思源黑体 CN" panose="020B0800000000000000" charset="-122"/>
              <a:cs typeface="思源黑体 CN" panose="020B0800000000000000"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70" name="标题 1"/>
          <p:cNvSpPr txBox="1"/>
          <p:nvPr/>
        </p:nvSpPr>
        <p:spPr>
          <a:xfrm>
            <a:off x="618158" y="4927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b="1" dirty="0">
                <a:solidFill>
                  <a:srgbClr val="3F434C"/>
                </a:solidFill>
                <a:latin typeface="思源黑体 CN" panose="020B0800000000000000" charset="-122"/>
                <a:ea typeface="思源黑体 CN" panose="020B0800000000000000" charset="-122"/>
                <a:cs typeface="思源黑体 CN" panose="020B0800000000000000" charset="-122"/>
                <a:sym typeface="+mn-ea"/>
              </a:rPr>
              <a:t>目录</a:t>
            </a:r>
            <a:endParaRPr kumimoji="1" lang="zh-CN" altLang="en-US" sz="2400" b="1"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sp>
        <p:nvSpPr>
          <p:cNvPr id="5" name="副标题 2"/>
          <p:cNvSpPr txBox="1"/>
          <p:nvPr/>
        </p:nvSpPr>
        <p:spPr>
          <a:xfrm>
            <a:off x="7059930" y="1997710"/>
            <a:ext cx="4185920" cy="3493135"/>
          </a:xfrm>
          <a:prstGeom prst="rect">
            <a:avLst/>
          </a:prstGeom>
        </p:spPr>
        <p:txBody>
          <a:bodyPr vert="horz" lIns="91440" tIns="36000" rIns="91440" bIns="36000" rtlCol="0">
            <a:noAutofit/>
          </a:bodyPr>
          <a:lst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a:lstStyle>
          <a:p>
            <a:pPr marL="457200" indent="-457200">
              <a:lnSpc>
                <a:spcPct val="200000"/>
              </a:lnSpc>
              <a:buAutoNum type="arabicPeriod"/>
            </a:pPr>
            <a:r>
              <a:rPr lang="zh-CN" altLang="en-US" sz="2000" dirty="0" smtClean="0">
                <a:latin typeface="思源黑体 CN" panose="020B0800000000000000" charset="-122"/>
                <a:ea typeface="思源黑体 CN" panose="020B0800000000000000" charset="-122"/>
                <a:cs typeface="思源黑体 CN" panose="020B0800000000000000" charset="-122"/>
              </a:rPr>
              <a:t>移动端会员登陆与退出介绍</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457200" indent="-457200">
              <a:lnSpc>
                <a:spcPct val="200000"/>
              </a:lnSpc>
              <a:buAutoNum type="arabicPeriod"/>
            </a:pPr>
            <a:r>
              <a:rPr lang="zh-CN" altLang="zh-TW" sz="2000" dirty="0" smtClean="0">
                <a:latin typeface="思源黑体 CN" panose="020B0800000000000000" charset="-122"/>
                <a:ea typeface="思源黑体 CN" panose="020B0800000000000000" charset="-122"/>
                <a:cs typeface="思源黑体 CN" panose="020B0800000000000000" charset="-122"/>
              </a:rPr>
              <a:t>实现</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移动端登陆与退出</a:t>
            </a:r>
            <a:r>
              <a:rPr lang="zh-CN" altLang="zh-TW" sz="2000" dirty="0" smtClean="0">
                <a:latin typeface="思源黑体 CN" panose="020B0800000000000000" charset="-122"/>
                <a:ea typeface="思源黑体 CN" panose="020B0800000000000000" charset="-122"/>
                <a:cs typeface="思源黑体 CN" panose="020B0800000000000000" charset="-122"/>
              </a:rPr>
              <a:t>步骤</a:t>
            </a:r>
            <a:endParaRPr lang="zh-CN" altLang="zh-TW" sz="2000" dirty="0" smtClean="0">
              <a:latin typeface="思源黑体 CN" panose="020B0800000000000000" charset="-122"/>
              <a:ea typeface="思源黑体 CN" panose="020B0800000000000000" charset="-122"/>
              <a:cs typeface="思源黑体 CN" panose="020B0800000000000000" charset="-122"/>
            </a:endParaRPr>
          </a:p>
        </p:txBody>
      </p:sp>
      <p:grpSp>
        <p:nvGrpSpPr>
          <p:cNvPr id="6" name="组合 5"/>
          <p:cNvGrpSpPr/>
          <p:nvPr/>
        </p:nvGrpSpPr>
        <p:grpSpPr>
          <a:xfrm>
            <a:off x="1050170" y="1959815"/>
            <a:ext cx="5261828" cy="3314700"/>
            <a:chOff x="1118625" y="1925828"/>
            <a:chExt cx="5261828" cy="3314700"/>
          </a:xfrm>
          <a:effectLst>
            <a:outerShdw blurRad="50800" dist="38100" dir="5400000" algn="t" rotWithShape="0">
              <a:prstClr val="black">
                <a:alpha val="40000"/>
              </a:prstClr>
            </a:outerShdw>
          </a:effectLst>
        </p:grpSpPr>
        <p:sp>
          <p:nvSpPr>
            <p:cNvPr id="7" name="í$ľïḍê"/>
            <p:cNvSpPr/>
            <p:nvPr/>
          </p:nvSpPr>
          <p:spPr bwMode="auto">
            <a:xfrm rot="21354868">
              <a:off x="1497057" y="1925828"/>
              <a:ext cx="4883396" cy="3276600"/>
            </a:xfrm>
            <a:prstGeom prst="rect">
              <a:avLst/>
            </a:prstGeom>
            <a:solidFill>
              <a:schemeClr val="tx2">
                <a:lumMod val="20000"/>
                <a:lumOff val="80000"/>
                <a:alpha val="58000"/>
              </a:schemeClr>
            </a:solidFill>
            <a:ln w="19050">
              <a:noFill/>
              <a:round/>
            </a:ln>
          </p:spPr>
          <p:txBody>
            <a:bodyPr wrap="square" lIns="91440" tIns="45720" rIns="91440" bIns="45720" anchor="ctr">
              <a:normAutofit/>
            </a:bodyPr>
            <a:lstStyle/>
            <a:p>
              <a:pPr algn="ctr"/>
              <a:endParaRPr>
                <a:latin typeface="思源黑体 CN" panose="020B0800000000000000" charset="-122"/>
              </a:endParaRPr>
            </a:p>
          </p:txBody>
        </p:sp>
        <p:sp>
          <p:nvSpPr>
            <p:cNvPr id="8" name="îşḷiḑe"/>
            <p:cNvSpPr/>
            <p:nvPr/>
          </p:nvSpPr>
          <p:spPr bwMode="auto">
            <a:xfrm rot="440486">
              <a:off x="1128756" y="1963928"/>
              <a:ext cx="4883396" cy="3276600"/>
            </a:xfrm>
            <a:prstGeom prst="rect">
              <a:avLst/>
            </a:prstGeom>
            <a:solidFill>
              <a:schemeClr val="tx2">
                <a:lumMod val="20000"/>
                <a:lumOff val="80000"/>
              </a:schemeClr>
            </a:solidFill>
            <a:ln w="19050">
              <a:noFill/>
              <a:round/>
            </a:ln>
          </p:spPr>
          <p:txBody>
            <a:bodyPr wrap="square" lIns="91440" tIns="45720" rIns="91440" bIns="45720" anchor="ctr">
              <a:normAutofit/>
            </a:bodyPr>
            <a:lstStyle/>
            <a:p>
              <a:pPr algn="ctr"/>
              <a:endParaRPr>
                <a:latin typeface="思源黑体 CN" panose="020B0800000000000000" charset="-122"/>
              </a:endParaRPr>
            </a:p>
          </p:txBody>
        </p:sp>
        <p:sp>
          <p:nvSpPr>
            <p:cNvPr id="10" name="îṣ1íḓè"/>
            <p:cNvSpPr/>
            <p:nvPr/>
          </p:nvSpPr>
          <p:spPr>
            <a:xfrm>
              <a:off x="1118625" y="1963928"/>
              <a:ext cx="4893525" cy="3245093"/>
            </a:xfrm>
            <a:prstGeom prst="rect">
              <a:avLst/>
            </a:prstGeom>
            <a:blipFill>
              <a:blip r:embed="rId2"/>
              <a:srcRect/>
              <a:stretch>
                <a:fillRect l="-8969" r="-8923"/>
              </a:stretch>
            </a:blip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latin typeface="思源黑体 CN" panose="020B0800000000000000" charset="-122"/>
              </a:endParaRPr>
            </a:p>
          </p:txBody>
        </p:sp>
        <p:sp>
          <p:nvSpPr>
            <p:cNvPr id="11" name="íśḷiḋé"/>
            <p:cNvSpPr/>
            <p:nvPr/>
          </p:nvSpPr>
          <p:spPr>
            <a:xfrm>
              <a:off x="4635016" y="2270080"/>
              <a:ext cx="1384995" cy="1930463"/>
            </a:xfrm>
            <a:prstGeom prst="rect">
              <a:avLst/>
            </a:prstGeom>
            <a:solidFill>
              <a:schemeClr val="bg1">
                <a:alpha val="70000"/>
              </a:schemeClr>
            </a:solidFill>
          </p:spPr>
          <p:txBody>
            <a:bodyPr vert="eaVert" wrap="square" lIns="91440" tIns="45720" rIns="91440" bIns="45720">
              <a:normAutofit fontScale="47500" lnSpcReduction="20000"/>
            </a:bodyPr>
            <a:lstStyle/>
            <a:p>
              <a:pPr algn="ctr"/>
              <a:br>
                <a:rPr lang="zh-CN" altLang="en-US" sz="6000" b="1" dirty="0">
                  <a:solidFill>
                    <a:schemeClr val="tx1">
                      <a:lumMod val="60000"/>
                      <a:lumOff val="40000"/>
                    </a:schemeClr>
                  </a:solidFill>
                  <a:latin typeface="思源黑体 CN" panose="020B0800000000000000" charset="-122"/>
                  <a:ea typeface="思源黑体 CN" panose="020B0800000000000000" charset="-122"/>
                </a:rPr>
              </a:br>
              <a:r>
                <a:rPr lang="en-US" altLang="zh-CN" sz="6000" b="1" dirty="0">
                  <a:solidFill>
                    <a:schemeClr val="tx1">
                      <a:lumMod val="60000"/>
                      <a:lumOff val="40000"/>
                    </a:schemeClr>
                  </a:solidFill>
                  <a:latin typeface="Arial" panose="020B0604020202090204" pitchFamily="34" charset="0"/>
                  <a:ea typeface="思源黑体 CN" panose="020B0800000000000000" charset="-122"/>
                  <a:cs typeface="Arial" panose="020B0604020202090204" pitchFamily="34" charset="0"/>
                </a:rPr>
                <a:t>CONTENT</a:t>
              </a:r>
              <a:endParaRPr lang="en-US" altLang="zh-CN" sz="6000" b="1" dirty="0">
                <a:solidFill>
                  <a:schemeClr val="tx1">
                    <a:lumMod val="60000"/>
                    <a:lumOff val="40000"/>
                  </a:schemeClr>
                </a:solidFill>
                <a:latin typeface="Arial" panose="020B0604020202090204" pitchFamily="34" charset="0"/>
                <a:ea typeface="思源黑体 CN" panose="020B0800000000000000" charset="-122"/>
                <a:cs typeface="Arial" panose="020B0604020202090204" pitchFamily="34" charset="0"/>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smtClean="0">
                <a:latin typeface="思源黑体 CN" panose="020B0800000000000000" charset="-122"/>
                <a:ea typeface="思源黑体 CN" panose="020B0800000000000000" charset="-122"/>
                <a:cs typeface="思源黑体 CN" panose="020B0800000000000000" charset="-122"/>
                <a:sym typeface="+mn-ea"/>
              </a:rPr>
              <a:t>移动端会员登陆与退出介绍</a:t>
            </a:r>
            <a:endParaRPr lang="zh-CN" altLang="en-US" sz="2400" dirty="0" smtClean="0">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pic>
        <p:nvPicPr>
          <p:cNvPr id="2" name="图片 1" descr="reg"/>
          <p:cNvPicPr>
            <a:picLocks noChangeAspect="1"/>
          </p:cNvPicPr>
          <p:nvPr/>
        </p:nvPicPr>
        <p:blipFill>
          <a:blip r:embed="rId2"/>
          <a:stretch>
            <a:fillRect/>
          </a:stretch>
        </p:blipFill>
        <p:spPr>
          <a:xfrm>
            <a:off x="2124710" y="1102995"/>
            <a:ext cx="2946400" cy="5031105"/>
          </a:xfrm>
          <a:prstGeom prst="rect">
            <a:avLst/>
          </a:prstGeom>
          <a:effectLst>
            <a:outerShdw blurRad="50800" dist="38100" dir="2700000" algn="tl" rotWithShape="0">
              <a:prstClr val="black">
                <a:alpha val="40000"/>
              </a:prstClr>
            </a:outerShdw>
          </a:effectLst>
        </p:spPr>
      </p:pic>
      <p:pic>
        <p:nvPicPr>
          <p:cNvPr id="3" name="图片 2" descr="member"/>
          <p:cNvPicPr>
            <a:picLocks noChangeAspect="1"/>
          </p:cNvPicPr>
          <p:nvPr/>
        </p:nvPicPr>
        <p:blipFill>
          <a:blip r:embed="rId3"/>
          <a:stretch>
            <a:fillRect/>
          </a:stretch>
        </p:blipFill>
        <p:spPr>
          <a:xfrm>
            <a:off x="6852920" y="1106170"/>
            <a:ext cx="3002280" cy="5027930"/>
          </a:xfrm>
          <a:prstGeom prst="rect">
            <a:avLst/>
          </a:prstGeom>
          <a:effectLst>
            <a:outerShdw blurRad="50800" dist="38100" dir="2700000" algn="tl" rotWithShape="0">
              <a:prstClr val="black">
                <a:alpha val="40000"/>
              </a:prstClr>
            </a:outerShdw>
          </a:effectLst>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31875" y="1141730"/>
            <a:ext cx="10128250" cy="3169285"/>
          </a:xfrm>
          <a:prstGeom prst="rect">
            <a:avLst/>
          </a:prstGeom>
        </p:spPr>
        <p:txBody>
          <a:bodyPr wrap="square">
            <a:spAutoFit/>
          </a:bodyPr>
          <a:lstStyle/>
          <a:p>
            <a:pPr marL="342900" indent="-342900">
              <a:lnSpc>
                <a:spcPct val="250000"/>
              </a:lnSpc>
              <a:buFont typeface="Arial" panose="020B0604020202090204"/>
              <a:buChar char="•"/>
            </a:pPr>
            <a:r>
              <a:rPr lang="zh-CN" altLang="en-US" sz="2000" dirty="0" smtClean="0">
                <a:latin typeface="思源黑体 CN" panose="020B0800000000000000" charset="-122"/>
                <a:ea typeface="思源黑体 CN" panose="020B0800000000000000" charset="-122"/>
                <a:cs typeface="思源黑体 CN" panose="020B0800000000000000" charset="-122"/>
              </a:rPr>
              <a:t>编辑视图文件</a:t>
            </a:r>
            <a:r>
              <a:rPr lang="en-US" altLang="zh-CN" sz="2000" dirty="0" smtClean="0">
                <a:latin typeface="思源黑体 CN" panose="020B0800000000000000" charset="-122"/>
                <a:ea typeface="思源黑体 CN" panose="020B0800000000000000" charset="-122"/>
                <a:cs typeface="思源黑体 CN" panose="020B0800000000000000" charset="-122"/>
              </a:rPr>
              <a:t>index.py </a:t>
            </a:r>
            <a:r>
              <a:rPr lang="zh-CN" altLang="en-US" sz="2000" dirty="0" smtClean="0">
                <a:latin typeface="思源黑体 CN" panose="020B0800000000000000" charset="-122"/>
                <a:ea typeface="思源黑体 CN" panose="020B0800000000000000" charset="-122"/>
                <a:cs typeface="思源黑体 CN" panose="020B0800000000000000" charset="-122"/>
              </a:rPr>
              <a:t>，</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smtClean="0">
                <a:latin typeface="思源黑体 CN" panose="020B0800000000000000" charset="-122"/>
                <a:ea typeface="思源黑体 CN" panose="020B0800000000000000" charset="-122"/>
                <a:cs typeface="思源黑体 CN" panose="020B0800000000000000" charset="-122"/>
              </a:rPr>
              <a:t>配置登陆与退出urls路由信息</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smtClean="0">
                <a:latin typeface="思源黑体 CN" panose="020B0800000000000000" charset="-122"/>
                <a:ea typeface="思源黑体 CN" panose="020B0800000000000000" charset="-122"/>
                <a:cs typeface="思源黑体 CN" panose="020B0800000000000000" charset="-122"/>
              </a:rPr>
              <a:t>在中间件中添加移动端登录过滤</a:t>
            </a:r>
            <a:endParaRPr lang="zh-CN" altLang="en-US" sz="2000" dirty="0" smtClean="0">
              <a:latin typeface="思源黑体 CN" panose="020B0800000000000000" charset="-122"/>
              <a:ea typeface="思源黑体 CN" panose="020B0800000000000000" charset="-122"/>
              <a:cs typeface="思源黑体 CN" panose="020B0800000000000000" charset="-122"/>
            </a:endParaRPr>
          </a:p>
          <a:p>
            <a:pPr marL="342900" indent="-342900">
              <a:lnSpc>
                <a:spcPct val="250000"/>
              </a:lnSpc>
              <a:buFont typeface="Arial" panose="020B0604020202090204"/>
              <a:buChar char="•"/>
            </a:pPr>
            <a:r>
              <a:rPr lang="zh-CN" altLang="en-US" sz="2000" dirty="0">
                <a:latin typeface="思源黑体 CN" panose="020B0800000000000000" charset="-122"/>
                <a:ea typeface="思源黑体 CN" panose="020B0800000000000000" charset="-122"/>
                <a:cs typeface="思源黑体 CN" panose="020B0800000000000000" charset="-122"/>
              </a:rPr>
              <a:t>套用登陆模板文件</a:t>
            </a:r>
            <a:endParaRPr lang="zh-CN" altLang="en-US" sz="2000" dirty="0">
              <a:latin typeface="思源黑体 CN" panose="020B0800000000000000" charset="-122"/>
              <a:ea typeface="思源黑体 CN" panose="020B0800000000000000" charset="-122"/>
              <a:cs typeface="思源黑体 CN" panose="020B0800000000000000" charset="-122"/>
            </a:endParaRPr>
          </a:p>
        </p:txBody>
      </p:sp>
      <p:sp>
        <p:nvSpPr>
          <p:cNvPr id="70" name="标题 1"/>
          <p:cNvSpPr txBox="1"/>
          <p:nvPr/>
        </p:nvSpPr>
        <p:spPr>
          <a:xfrm>
            <a:off x="648638" y="5054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TW" sz="2400" dirty="0" smtClean="0">
                <a:latin typeface="思源黑体 CN" panose="020B0800000000000000" charset="-122"/>
                <a:ea typeface="思源黑体 CN" panose="020B0800000000000000" charset="-122"/>
                <a:cs typeface="思源黑体 CN" panose="020B0800000000000000" charset="-122"/>
                <a:sym typeface="+mn-ea"/>
              </a:rPr>
              <a:t>实现</a:t>
            </a:r>
            <a:r>
              <a:rPr lang="zh-CN" altLang="en-US" sz="2400" dirty="0" smtClean="0">
                <a:latin typeface="思源黑体 CN" panose="020B0800000000000000" charset="-122"/>
                <a:ea typeface="思源黑体 CN" panose="020B0800000000000000" charset="-122"/>
                <a:cs typeface="思源黑体 CN" panose="020B0800000000000000" charset="-122"/>
                <a:sym typeface="+mn-ea"/>
              </a:rPr>
              <a:t>移动端登陆与退出</a:t>
            </a:r>
            <a:r>
              <a:rPr lang="zh-CN" altLang="zh-TW" sz="2400" dirty="0" smtClean="0">
                <a:latin typeface="思源黑体 CN" panose="020B0800000000000000" charset="-122"/>
                <a:ea typeface="思源黑体 CN" panose="020B0800000000000000" charset="-122"/>
                <a:cs typeface="思源黑体 CN" panose="020B0800000000000000" charset="-122"/>
                <a:sym typeface="+mn-ea"/>
              </a:rPr>
              <a:t>步骤</a:t>
            </a:r>
            <a:endParaRPr lang="zh-CN" altLang="zh-TW" sz="2400" dirty="0" smtClean="0">
              <a:latin typeface="思源黑体 CN" panose="020B0800000000000000" charset="-122"/>
              <a:ea typeface="思源黑体 CN" panose="020B0800000000000000" charset="-122"/>
              <a:cs typeface="思源黑体 CN" panose="020B0800000000000000" charset="-122"/>
              <a:sym typeface="+mn-ea"/>
            </a:endParaRPr>
          </a:p>
        </p:txBody>
      </p:sp>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70" name="标题 1"/>
          <p:cNvSpPr txBox="1"/>
          <p:nvPr/>
        </p:nvSpPr>
        <p:spPr>
          <a:xfrm>
            <a:off x="618158" y="492722"/>
            <a:ext cx="8154758" cy="51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rPr>
              <a:t>小结</a:t>
            </a:r>
            <a:endParaRPr kumimoji="1" lang="zh-CN" altLang="en-US" sz="2400" dirty="0">
              <a:solidFill>
                <a:srgbClr val="3F434C"/>
              </a:solidFill>
              <a:latin typeface="思源黑体 CN" panose="020B0800000000000000" charset="-122"/>
              <a:ea typeface="思源黑体 CN" panose="020B0800000000000000" charset="-122"/>
              <a:cs typeface="思源黑体 CN" panose="020B0800000000000000" charset="-122"/>
              <a:sym typeface="+mn-ea"/>
            </a:endParaRPr>
          </a:p>
        </p:txBody>
      </p:sp>
      <p:sp>
        <p:nvSpPr>
          <p:cNvPr id="3" name="文本框 2"/>
          <p:cNvSpPr txBox="1"/>
          <p:nvPr/>
        </p:nvSpPr>
        <p:spPr>
          <a:xfrm>
            <a:off x="784225" y="1204595"/>
            <a:ext cx="10056495" cy="860425"/>
          </a:xfrm>
          <a:prstGeom prst="rect">
            <a:avLst/>
          </a:prstGeom>
          <a:noFill/>
        </p:spPr>
        <p:txBody>
          <a:bodyPr wrap="square" rtlCol="0" anchor="t">
            <a:spAutoFit/>
          </a:bodyPr>
          <a:p>
            <a:pPr marL="0" lvl="6">
              <a:lnSpc>
                <a:spcPct val="250000"/>
              </a:lnSpc>
            </a:pPr>
            <a:r>
              <a:rPr lang="en-US" altLang="zh-CN" sz="2000" dirty="0" smtClean="0">
                <a:latin typeface="思源黑体 CN" panose="020B0800000000000000" charset="-122"/>
                <a:ea typeface="思源黑体 CN" panose="020B0800000000000000" charset="-122"/>
                <a:cs typeface="思源黑体 CN" panose="020B0800000000000000" charset="-122"/>
                <a:sym typeface="+mn-ea"/>
              </a:rPr>
              <a:t>         </a:t>
            </a:r>
            <a:r>
              <a:rPr lang="zh-CN" altLang="en-US" sz="2000" dirty="0" smtClean="0">
                <a:latin typeface="思源黑体 CN" panose="020B0800000000000000" charset="-122"/>
                <a:ea typeface="思源黑体 CN" panose="020B0800000000000000" charset="-122"/>
                <a:cs typeface="思源黑体 CN" panose="020B0800000000000000" charset="-122"/>
                <a:sym typeface="+mn-ea"/>
              </a:rPr>
              <a:t>通过本节学习我们完成了会员移动端点餐应用项目的登陆与退出操作</a:t>
            </a:r>
            <a:r>
              <a:rPr lang="en-US" altLang="en-US" sz="2000" dirty="0" smtClean="0">
                <a:latin typeface="思源黑体 CN" panose="020B0800000000000000" charset="-122"/>
                <a:ea typeface="思源黑体 CN" panose="020B0800000000000000" charset="-122"/>
                <a:cs typeface="思源黑体 CN" panose="020B0800000000000000" charset="-122"/>
                <a:sym typeface="+mn-ea"/>
              </a:rPr>
              <a:t>。</a:t>
            </a:r>
            <a:endParaRPr lang="zh-CN" altLang="en-US" sz="2000">
              <a:latin typeface="思源黑体 CN" panose="020B0800000000000000" charset="-122"/>
              <a:ea typeface="思源黑体 CN" panose="020B0800000000000000" charset="-122"/>
              <a:cs typeface="思源黑体 CN" panose="020B0800000000000000"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1720850" y="6378575"/>
            <a:ext cx="8750300" cy="228600"/>
          </a:xfrm>
          <a:prstGeom prst="rect">
            <a:avLst/>
          </a:prstGeom>
        </p:spPr>
      </p:pic>
      <p:sp>
        <p:nvSpPr>
          <p:cNvPr id="6" name="文本框 5"/>
          <p:cNvSpPr txBox="1"/>
          <p:nvPr/>
        </p:nvSpPr>
        <p:spPr>
          <a:xfrm>
            <a:off x="1055370" y="3175600"/>
            <a:ext cx="10081260" cy="506730"/>
          </a:xfrm>
          <a:prstGeom prst="rect">
            <a:avLst/>
          </a:prstGeom>
          <a:noFill/>
        </p:spPr>
        <p:txBody>
          <a:bodyPr wrap="square" rtlCol="0" anchor="ctr">
            <a:spAutoFit/>
          </a:bodyPr>
          <a:lstStyle/>
          <a:p>
            <a:pPr algn="ctr">
              <a:lnSpc>
                <a:spcPct val="150000"/>
              </a:lnSpc>
            </a:pP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Next</a:t>
            </a:r>
            <a:r>
              <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：课时</a:t>
            </a:r>
            <a:r>
              <a:rPr kumimoji="1" lang="en-US" altLang="zh-CN"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rPr>
              <a:t>19《项目实战之移动端的店铺切换》</a:t>
            </a:r>
            <a:endParaRPr kumimoji="1" lang="zh-CN" altLang="en-US" u="sng" dirty="0">
              <a:solidFill>
                <a:schemeClr val="bg2">
                  <a:lumMod val="25000"/>
                </a:schemeClr>
              </a:solidFill>
              <a:latin typeface="思源黑体 CN" panose="020B0800000000000000" charset="-122"/>
              <a:ea typeface="思源黑体 CN" panose="020B0800000000000000" charset="-122"/>
              <a:cs typeface="微软雅黑" panose="020B0503020204020204" charset="-122"/>
            </a:endParaRPr>
          </a:p>
        </p:txBody>
      </p:sp>
      <p:pic>
        <p:nvPicPr>
          <p:cNvPr id="11" name="图片 10"/>
          <p:cNvPicPr>
            <a:picLocks noChangeAspect="1"/>
          </p:cNvPicPr>
          <p:nvPr/>
        </p:nvPicPr>
        <p:blipFill>
          <a:blip r:embed="rId2"/>
          <a:stretch>
            <a:fillRect/>
          </a:stretch>
        </p:blipFill>
        <p:spPr>
          <a:xfrm>
            <a:off x="10531878" y="575966"/>
            <a:ext cx="1122971" cy="400461"/>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1"/>
          <a:stretch>
            <a:fillRect/>
          </a:stretch>
        </p:blipFill>
        <p:spPr>
          <a:xfrm>
            <a:off x="0" y="0"/>
            <a:ext cx="12192000" cy="6858000"/>
          </a:xfrm>
          <a:prstGeom prst="rect">
            <a:avLst/>
          </a:prstGeom>
        </p:spPr>
      </p:pic>
      <p:pic>
        <p:nvPicPr>
          <p:cNvPr id="6" name="图片 5"/>
          <p:cNvPicPr>
            <a:picLocks noChangeAspect="1"/>
          </p:cNvPicPr>
          <p:nvPr/>
        </p:nvPicPr>
        <p:blipFill>
          <a:blip r:embed="rId2"/>
          <a:stretch>
            <a:fillRect/>
          </a:stretch>
        </p:blipFill>
        <p:spPr>
          <a:xfrm>
            <a:off x="1720850" y="6378575"/>
            <a:ext cx="8750300" cy="228600"/>
          </a:xfrm>
          <a:prstGeom prst="rect">
            <a:avLst/>
          </a:prstGeom>
        </p:spPr>
      </p:pic>
      <p:pic>
        <p:nvPicPr>
          <p:cNvPr id="4" name="图片 3"/>
          <p:cNvPicPr>
            <a:picLocks noChangeAspect="1"/>
          </p:cNvPicPr>
          <p:nvPr/>
        </p:nvPicPr>
        <p:blipFill>
          <a:blip r:embed="rId3"/>
          <a:stretch>
            <a:fillRect/>
          </a:stretch>
        </p:blipFill>
        <p:spPr>
          <a:xfrm>
            <a:off x="8033409" y="1727921"/>
            <a:ext cx="1915453" cy="1915453"/>
          </a:xfrm>
          <a:prstGeom prst="rect">
            <a:avLst/>
          </a:prstGeom>
        </p:spPr>
      </p:pic>
    </p:spTree>
  </p:cSld>
  <p:clrMapOvr>
    <a:masterClrMapping/>
  </p:clrMapOvr>
  <p:transition>
    <p:fade/>
  </p:transition>
</p:sld>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68395"/>
    </a:dk2>
    <a:lt2>
      <a:srgbClr val="F0F0F0"/>
    </a:lt2>
    <a:accent1>
      <a:srgbClr val="26A599"/>
    </a:accent1>
    <a:accent2>
      <a:srgbClr val="009688"/>
    </a:accent2>
    <a:accent3>
      <a:srgbClr val="00897B"/>
    </a:accent3>
    <a:accent4>
      <a:srgbClr val="00786A"/>
    </a:accent4>
    <a:accent5>
      <a:srgbClr val="00685B"/>
    </a:accent5>
    <a:accent6>
      <a:srgbClr val="004C3F"/>
    </a:accent6>
    <a:hlink>
      <a:srgbClr val="26A599"/>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Gallery</Template>
  <TotalTime>0</TotalTime>
  <Words>195</Words>
  <Application>WPS 演示</Application>
  <PresentationFormat>宽屏</PresentationFormat>
  <Paragraphs>24</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方正书宋_GBK</vt:lpstr>
      <vt:lpstr>Wingdings</vt:lpstr>
      <vt:lpstr>微软雅黑</vt:lpstr>
      <vt:lpstr>思源黑体 CN</vt:lpstr>
      <vt:lpstr>Arial</vt:lpstr>
      <vt:lpstr>宋体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主标题</dc:title>
  <dc:creator>Office</dc:creator>
  <cp:lastModifiedBy>zhangtao</cp:lastModifiedBy>
  <cp:revision>319</cp:revision>
  <dcterms:created xsi:type="dcterms:W3CDTF">2020-08-22T11:54:30Z</dcterms:created>
  <dcterms:modified xsi:type="dcterms:W3CDTF">2020-08-22T11:54:30Z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