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3"/>
    <p:sldId id="273" r:id="rId4"/>
    <p:sldId id="422" r:id="rId5"/>
    <p:sldId id="423" r:id="rId6"/>
    <p:sldId id="282" r:id="rId7"/>
    <p:sldId id="270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8.em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716915" y="2508885"/>
            <a:ext cx="1072515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20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：项目实战之移动端菜品展示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997710"/>
            <a:ext cx="4185920" cy="349313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移动端店铺菜品展示介绍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zh-TW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实现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移动端店铺菜品展示</a:t>
            </a:r>
            <a:r>
              <a:rPr lang="zh-CN" altLang="zh-TW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步骤</a:t>
            </a:r>
            <a:endParaRPr lang="zh-CN" altLang="zh-TW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移动端店铺菜品展示介绍</a:t>
            </a:r>
            <a:endParaRPr lang="zh-CN" altLang="en-US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 descr="produ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560" y="1059815"/>
            <a:ext cx="2940685" cy="5181600"/>
          </a:xfrm>
          <a:prstGeom prst="rect">
            <a:avLst/>
          </a:prstGeom>
        </p:spPr>
      </p:pic>
      <p:pic>
        <p:nvPicPr>
          <p:cNvPr id="5" name="图片 4" descr="sho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85" y="1060450"/>
            <a:ext cx="2925445" cy="51803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75" y="1141730"/>
            <a:ext cx="1012825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编辑视图文件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index.py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配置店铺菜品展示路由信息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编辑店铺菜品输出模板文件：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TW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实现</a:t>
            </a:r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移动端店铺菜品展示</a:t>
            </a:r>
            <a:r>
              <a:rPr lang="zh-CN" altLang="zh-TW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步骤</a:t>
            </a:r>
            <a:endParaRPr lang="zh-CN" altLang="zh-TW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225" y="1204595"/>
            <a:ext cx="1005649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通过本节学习我们完成了移动端点餐应用项目的店铺选择切换操作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21《项目实战之移动端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点餐操作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180</Words>
  <Application>WPS 演示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DengXian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341</cp:revision>
  <dcterms:created xsi:type="dcterms:W3CDTF">2020-08-22T12:41:12Z</dcterms:created>
  <dcterms:modified xsi:type="dcterms:W3CDTF">2020-08-22T12:41:12Z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