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21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：项目实战之移动端点餐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项目实战之移动端点餐介绍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移动端店铺点餐操作</a:t>
            </a: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项目实战之移动端点餐介绍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inde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1220470"/>
            <a:ext cx="2867025" cy="5052695"/>
          </a:xfrm>
          <a:prstGeom prst="rect">
            <a:avLst/>
          </a:prstGeom>
        </p:spPr>
      </p:pic>
      <p:pic>
        <p:nvPicPr>
          <p:cNvPr id="3" name="图片 2" descr="show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198245"/>
            <a:ext cx="2854325" cy="50520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创建并编辑购物车视图文件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cart.py 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配置移动端店铺点餐操作路由信息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编辑移动端首页输出模板文件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移动端店铺点餐操作</a:t>
            </a:r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通过本节学习我们完成了移动端点餐应用项目的会员点餐操作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22《项目实战之移动端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订单处理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185</Words>
  <Application>WPS 演示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354</cp:revision>
  <dcterms:created xsi:type="dcterms:W3CDTF">2020-08-27T03:38:03Z</dcterms:created>
  <dcterms:modified xsi:type="dcterms:W3CDTF">2020-08-27T03:38:03Z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