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3"/>
    <p:sldId id="273" r:id="rId4"/>
    <p:sldId id="422" r:id="rId5"/>
    <p:sldId id="427" r:id="rId6"/>
    <p:sldId id="423" r:id="rId7"/>
    <p:sldId id="428" r:id="rId8"/>
    <p:sldId id="282" r:id="rId9"/>
    <p:sldId id="270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9.em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22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：项目实战之移动端订单处理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4185920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移动点餐端的订单处理介绍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移动端下单操作</a:t>
            </a: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实现会员中心订单展示</a:t>
            </a: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移动点餐端的订单处理介绍 </a:t>
            </a:r>
            <a:r>
              <a:rPr lang="en-US" altLang="zh-CN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 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下单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 descr="addorde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0" y="1198245"/>
            <a:ext cx="2856230" cy="5052060"/>
          </a:xfrm>
          <a:prstGeom prst="rect">
            <a:avLst/>
          </a:prstGeom>
        </p:spPr>
      </p:pic>
      <p:pic>
        <p:nvPicPr>
          <p:cNvPr id="5" name="图片 4" descr="addorder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30" y="1180465"/>
            <a:ext cx="2842260" cy="50698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移动点餐端的订单处理介绍 </a:t>
            </a:r>
            <a:r>
              <a:rPr lang="en-US" altLang="zh-CN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 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订单展示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th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5" y="1116330"/>
            <a:ext cx="9558655" cy="52031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编辑移动端视图文件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index.py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，添加下单处理视图函数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配置移动端下单操作路由信息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编辑移动端下单前后所需模板文件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移动端下单操作</a:t>
            </a:r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打开移动端会员中心视图文件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member.py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，编辑订单展示视图函数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配置移动端订单展示路由信息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编辑移动端订单列表和详情信息展示所需模板文件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50000"/>
              </a:lnSpc>
              <a:buFont typeface="Arial" panose="020B0604020202090204"/>
              <a:buNone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注意：在订单详情表中没有菜品图片信息，需进入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models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类添加关联查询字段。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实现会员中心订单展示</a:t>
            </a:r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通过本节学习我们完成了移动端点餐应用项目的订单处理操作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23《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点餐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总结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345</Words>
  <Application>WPS 演示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381</cp:revision>
  <dcterms:created xsi:type="dcterms:W3CDTF">2020-08-28T04:20:31Z</dcterms:created>
  <dcterms:modified xsi:type="dcterms:W3CDTF">2020-08-28T04:20:31Z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