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76" r:id="rId3"/>
    <p:sldId id="273" r:id="rId4"/>
    <p:sldId id="422" r:id="rId5"/>
    <p:sldId id="423" r:id="rId6"/>
    <p:sldId id="428" r:id="rId7"/>
    <p:sldId id="260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66"/>
    <a:srgbClr val="3F434C"/>
    <a:srgbClr val="12A983"/>
    <a:srgbClr val="989898"/>
    <a:srgbClr val="FAC445"/>
    <a:srgbClr val="333333"/>
    <a:srgbClr val="99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12" autoAdjust="0"/>
    <p:restoredTop sz="94807"/>
  </p:normalViewPr>
  <p:slideViewPr>
    <p:cSldViewPr snapToGrid="0" snapToObjects="1">
      <p:cViewPr varScale="1">
        <p:scale>
          <a:sx n="46" d="100"/>
          <a:sy n="46" d="100"/>
        </p:scale>
        <p:origin x="42" y="13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思源黑体 CN" panose="020B0800000000000000" charset="-122"/>
                <a:ea typeface="思源黑体 CN" panose="020B0800000000000000" charset="-122"/>
              </a:defRPr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思源黑体 CN" panose="020B0800000000000000" charset="-122"/>
                <a:ea typeface="思源黑体 CN" panose="020B0800000000000000" charset="-122"/>
              </a:defRPr>
            </a:lvl1pPr>
          </a:lstStyle>
          <a:p>
            <a:fld id="{7E76729D-0BB7-FA40-9FA0-64EA75DC88F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思源黑体 CN" panose="020B0800000000000000" charset="-122"/>
                <a:ea typeface="思源黑体 CN" panose="020B0800000000000000" charset="-122"/>
              </a:defRPr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思源黑体 CN" panose="020B0800000000000000" charset="-122"/>
                <a:ea typeface="思源黑体 CN" panose="020B0800000000000000" charset="-122"/>
              </a:defRPr>
            </a:lvl1pPr>
          </a:lstStyle>
          <a:p>
            <a:fld id="{76F5AC08-EFCB-B74E-9434-146891C2FE1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思源黑体 CN" panose="020B0800000000000000" charset="-122"/>
        <a:ea typeface="思源黑体 CN" panose="020B0800000000000000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思源黑体 CN" panose="020B0800000000000000" charset="-122"/>
        <a:ea typeface="思源黑体 CN" panose="020B0800000000000000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思源黑体 CN" panose="020B0800000000000000" charset="-122"/>
        <a:ea typeface="思源黑体 CN" panose="020B0800000000000000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思源黑体 CN" panose="020B0800000000000000" charset="-122"/>
        <a:ea typeface="思源黑体 CN" panose="020B0800000000000000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思源黑体 CN" panose="020B0800000000000000" charset="-122"/>
        <a:ea typeface="思源黑体 CN" panose="020B0800000000000000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3"/>
          <p:cNvSpPr/>
          <p:nvPr userDrawn="1"/>
        </p:nvSpPr>
        <p:spPr>
          <a:xfrm flipH="1">
            <a:off x="537151" y="298068"/>
            <a:ext cx="1" cy="871539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  <a:bevel/>
          </a:ln>
        </p:spPr>
        <p:txBody>
          <a:bodyPr lIns="45718" tIns="45718" rIns="45718" bIns="45718"/>
          <a:lstStyle>
            <a:lvl1pPr marL="0" marR="0" indent="0" algn="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b="0" i="0" u="none" strike="noStrike" cap="none" spc="0" baseline="0">
                <a:ln>
                  <a:noFill/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1pPr>
            <a:lvl2pPr marL="0" marR="0" indent="0" algn="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b="0" i="0" u="none" strike="noStrike" cap="none" spc="0" baseline="0">
                <a:ln>
                  <a:noFill/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2pPr>
            <a:lvl3pPr marL="0" marR="0" indent="0" algn="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b="0" i="0" u="none" strike="noStrike" cap="none" spc="0" baseline="0">
                <a:ln>
                  <a:noFill/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3pPr>
            <a:lvl4pPr marL="0" marR="0" indent="0" algn="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b="0" i="0" u="none" strike="noStrike" cap="none" spc="0" baseline="0">
                <a:ln>
                  <a:noFill/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4pPr>
            <a:lvl5pPr marL="0" marR="0" indent="0" algn="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b="0" i="0" u="none" strike="noStrike" cap="none" spc="0" baseline="0">
                <a:ln>
                  <a:noFill/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5pPr>
            <a:lvl6pPr marL="0" marR="0" indent="0" algn="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b="0" i="0" u="none" strike="noStrike" cap="none" spc="0" baseline="0">
                <a:ln>
                  <a:noFill/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6pPr>
            <a:lvl7pPr marL="0" marR="0" indent="0" algn="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b="0" i="0" u="none" strike="noStrike" cap="none" spc="0" baseline="0">
                <a:ln>
                  <a:noFill/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7pPr>
            <a:lvl8pPr marL="0" marR="0" indent="0" algn="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b="0" i="0" u="none" strike="noStrike" cap="none" spc="0" baseline="0">
                <a:ln>
                  <a:noFill/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8pPr>
            <a:lvl9pPr marL="0" marR="0" indent="0" algn="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b="0" i="0" u="none" strike="noStrike" cap="none" spc="0" baseline="0">
                <a:ln>
                  <a:noFill/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9pPr>
          </a:lstStyle>
          <a:p>
            <a:endParaRPr>
              <a:latin typeface="思源黑体 CN" panose="020B0800000000000000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528300" y="571500"/>
            <a:ext cx="1123200" cy="4011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ransition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hemeOverride" Target="../theme/themeOverride1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jpe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6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hemeOverride" Target="../theme/themeOverride2.xml"/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6510" y="0"/>
            <a:ext cx="12192000" cy="6858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850" y="6378575"/>
            <a:ext cx="8750300" cy="2286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2741" y="392086"/>
            <a:ext cx="1689100" cy="876300"/>
          </a:xfrm>
          <a:prstGeom prst="rect">
            <a:avLst/>
          </a:prstGeom>
        </p:spPr>
      </p:pic>
      <p:sp>
        <p:nvSpPr>
          <p:cNvPr id="21" name="标题 1"/>
          <p:cNvSpPr txBox="1"/>
          <p:nvPr/>
        </p:nvSpPr>
        <p:spPr>
          <a:xfrm>
            <a:off x="716915" y="2508885"/>
            <a:ext cx="10725150" cy="116522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zh-CN" altLang="en-US" sz="4000" spc="300" dirty="0" err="1">
                <a:solidFill>
                  <a:schemeClr val="bg1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课时</a:t>
            </a:r>
            <a:r>
              <a:rPr kumimoji="1" lang="en-US" altLang="zh-CN" sz="4000" spc="300" dirty="0" err="1">
                <a:solidFill>
                  <a:schemeClr val="bg1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23</a:t>
            </a:r>
            <a:r>
              <a:rPr kumimoji="1" lang="zh-CN" altLang="en-US" sz="4000" spc="300" dirty="0" err="1">
                <a:solidFill>
                  <a:schemeClr val="bg1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：点餐项目实战总结</a:t>
            </a:r>
            <a:endParaRPr kumimoji="1" lang="zh-CN" altLang="en-US" sz="4000" spc="300" dirty="0" err="1">
              <a:solidFill>
                <a:schemeClr val="bg1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0850" y="6378575"/>
            <a:ext cx="8750300" cy="228600"/>
          </a:xfrm>
          <a:prstGeom prst="rect">
            <a:avLst/>
          </a:prstGeom>
        </p:spPr>
      </p:pic>
      <p:sp>
        <p:nvSpPr>
          <p:cNvPr id="70" name="标题 1"/>
          <p:cNvSpPr txBox="1"/>
          <p:nvPr/>
        </p:nvSpPr>
        <p:spPr>
          <a:xfrm>
            <a:off x="618158" y="492722"/>
            <a:ext cx="8154758" cy="5182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2400" b="1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目录</a:t>
            </a:r>
            <a:endParaRPr kumimoji="1" lang="zh-CN" altLang="en-US" sz="2400" b="1" dirty="0">
              <a:solidFill>
                <a:srgbClr val="3F434C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  <a:sym typeface="+mn-ea"/>
            </a:endParaRPr>
          </a:p>
        </p:txBody>
      </p:sp>
      <p:sp>
        <p:nvSpPr>
          <p:cNvPr id="5" name="副标题 2"/>
          <p:cNvSpPr txBox="1"/>
          <p:nvPr/>
        </p:nvSpPr>
        <p:spPr>
          <a:xfrm>
            <a:off x="7059930" y="1997710"/>
            <a:ext cx="4185920" cy="3493135"/>
          </a:xfrm>
          <a:prstGeom prst="rect">
            <a:avLst/>
          </a:prstGeom>
        </p:spPr>
        <p:txBody>
          <a:bodyPr vert="horz" lIns="91440" tIns="36000" rIns="91440" bIns="3600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200000"/>
              </a:lnSpc>
              <a:buAutoNum type="arabicPeriod"/>
            </a:pPr>
            <a:r>
              <a:rPr lang="zh-CN" altLang="en-US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本次项目完成的模块介绍</a:t>
            </a:r>
            <a:endParaRPr lang="zh-CN" altLang="en-US" sz="2000" dirty="0" smtClean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zh-CN" altLang="zh-TW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项目中还有那些需要开发</a:t>
            </a:r>
            <a:endParaRPr lang="zh-CN" altLang="zh-TW" sz="2000" dirty="0" smtClean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zh-CN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项目中的优化</a:t>
            </a:r>
            <a:endParaRPr lang="zh-CN" sz="2000" dirty="0" smtClean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  <a:sym typeface="+mn-ea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050170" y="1959815"/>
            <a:ext cx="5261828" cy="3314700"/>
            <a:chOff x="1118625" y="1925828"/>
            <a:chExt cx="5261828" cy="331470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7" name="í$ľïḍê"/>
            <p:cNvSpPr/>
            <p:nvPr/>
          </p:nvSpPr>
          <p:spPr bwMode="auto">
            <a:xfrm rot="21354868">
              <a:off x="1497057" y="1925828"/>
              <a:ext cx="4883396" cy="3276600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58000"/>
              </a:schemeClr>
            </a:solidFill>
            <a:ln w="19050">
              <a:noFill/>
              <a:round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latin typeface="思源黑体 CN" panose="020B0800000000000000" charset="-122"/>
              </a:endParaRPr>
            </a:p>
          </p:txBody>
        </p:sp>
        <p:sp>
          <p:nvSpPr>
            <p:cNvPr id="8" name="îşḷiḑe"/>
            <p:cNvSpPr/>
            <p:nvPr/>
          </p:nvSpPr>
          <p:spPr bwMode="auto">
            <a:xfrm rot="440486">
              <a:off x="1128756" y="1963928"/>
              <a:ext cx="4883396" cy="32766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noFill/>
              <a:round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latin typeface="思源黑体 CN" panose="020B0800000000000000" charset="-122"/>
              </a:endParaRPr>
            </a:p>
          </p:txBody>
        </p:sp>
        <p:sp>
          <p:nvSpPr>
            <p:cNvPr id="10" name="îṣ1íḓè"/>
            <p:cNvSpPr/>
            <p:nvPr/>
          </p:nvSpPr>
          <p:spPr>
            <a:xfrm>
              <a:off x="1118625" y="1963928"/>
              <a:ext cx="4893525" cy="3245093"/>
            </a:xfrm>
            <a:prstGeom prst="rect">
              <a:avLst/>
            </a:prstGeom>
            <a:blipFill>
              <a:blip r:embed="rId2"/>
              <a:srcRect/>
              <a:stretch>
                <a:fillRect l="-8969" r="-8923"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D1DADD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latin typeface="思源黑体 CN" panose="020B0800000000000000" charset="-122"/>
              </a:endParaRPr>
            </a:p>
          </p:txBody>
        </p:sp>
        <p:sp>
          <p:nvSpPr>
            <p:cNvPr id="11" name="íśḷiḋé"/>
            <p:cNvSpPr/>
            <p:nvPr/>
          </p:nvSpPr>
          <p:spPr>
            <a:xfrm>
              <a:off x="4635016" y="2270080"/>
              <a:ext cx="1384995" cy="1930463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</p:spPr>
          <p:txBody>
            <a:bodyPr vert="eaVert" wrap="square" lIns="91440" tIns="45720" rIns="91440" bIns="45720">
              <a:normAutofit fontScale="47500" lnSpcReduction="20000"/>
            </a:bodyPr>
            <a:lstStyle/>
            <a:p>
              <a:pPr algn="ctr"/>
              <a:br>
                <a:rPr lang="zh-CN" altLang="en-US" sz="6000" b="1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思源黑体 CN" panose="020B0800000000000000" charset="-122"/>
                  <a:ea typeface="思源黑体 CN" panose="020B0800000000000000" charset="-122"/>
                </a:rPr>
              </a:br>
              <a:r>
                <a:rPr lang="en-US" altLang="zh-CN" sz="6000" b="1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Arial" panose="020B0604020202090204" pitchFamily="34" charset="0"/>
                  <a:ea typeface="思源黑体 CN" panose="020B0800000000000000" charset="-122"/>
                  <a:cs typeface="Arial" panose="020B0604020202090204" pitchFamily="34" charset="0"/>
                </a:rPr>
                <a:t>CONTENT</a:t>
              </a:r>
              <a:endParaRPr lang="en-US" altLang="zh-CN" sz="6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90204" pitchFamily="34" charset="0"/>
                <a:ea typeface="思源黑体 CN" panose="020B0800000000000000" charset="-122"/>
                <a:cs typeface="Arial" panose="020B0604020202090204" pitchFamily="34" charset="0"/>
              </a:endParaRPr>
            </a:p>
          </p:txBody>
        </p:sp>
      </p:grp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标题 1"/>
          <p:cNvSpPr txBox="1"/>
          <p:nvPr/>
        </p:nvSpPr>
        <p:spPr>
          <a:xfrm>
            <a:off x="636573" y="505422"/>
            <a:ext cx="8154758" cy="5182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本次项目完成的模块介绍</a:t>
            </a:r>
            <a:endParaRPr lang="zh-CN" altLang="en-US" sz="2400" dirty="0" smtClean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0850" y="6378575"/>
            <a:ext cx="8750300" cy="228600"/>
          </a:xfrm>
          <a:prstGeom prst="rect">
            <a:avLst/>
          </a:prstGeom>
        </p:spPr>
      </p:pic>
      <p:pic>
        <p:nvPicPr>
          <p:cNvPr id="2" name="图片 1" descr="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030" y="1515110"/>
            <a:ext cx="11327130" cy="417703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31875" y="1141730"/>
            <a:ext cx="10128250" cy="2399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50000"/>
              </a:lnSpc>
              <a:buFont typeface="Arial" panose="020B0604020202090204"/>
              <a:buChar char="•"/>
            </a:pPr>
            <a:r>
              <a:rPr lang="zh-CN" altLang="en-US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点餐系统后台管理：订单信息展示，统计，可视化输出，项目设置 </a:t>
            </a:r>
            <a:r>
              <a:rPr lang="en-US" altLang="zh-CN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... ...</a:t>
            </a:r>
            <a:endParaRPr lang="zh-CN" altLang="en-US" sz="2000" dirty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marL="342900" indent="-342900">
              <a:lnSpc>
                <a:spcPct val="250000"/>
              </a:lnSpc>
              <a:buFont typeface="Arial" panose="020B0604020202090204"/>
              <a:buChar char="•"/>
            </a:pPr>
            <a:r>
              <a:rPr lang="zh-CN" altLang="en-US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大堂点餐端：营业日结、订单统计、员工密码修改 </a:t>
            </a:r>
            <a:r>
              <a:rPr lang="en-US" altLang="zh-CN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... ...</a:t>
            </a:r>
            <a:endParaRPr lang="zh-CN" altLang="en-US" sz="2000" dirty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marL="342900" indent="-342900">
              <a:lnSpc>
                <a:spcPct val="250000"/>
              </a:lnSpc>
              <a:buFont typeface="Arial" panose="020B0604020202090204"/>
              <a:buChar char="•"/>
            </a:pPr>
            <a:r>
              <a:rPr lang="zh-CN" altLang="en-US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移动点餐端：会员中心中的完善个人信息、短信验证、支付接口等等 </a:t>
            </a:r>
            <a:r>
              <a:rPr lang="en-US" altLang="zh-CN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... ... </a:t>
            </a:r>
            <a:endParaRPr lang="en-US" altLang="zh-CN" sz="2000" dirty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</p:txBody>
      </p:sp>
      <p:sp>
        <p:nvSpPr>
          <p:cNvPr id="70" name="标题 1"/>
          <p:cNvSpPr txBox="1"/>
          <p:nvPr/>
        </p:nvSpPr>
        <p:spPr>
          <a:xfrm>
            <a:off x="648638" y="505422"/>
            <a:ext cx="8154758" cy="5182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zh-TW" sz="24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项目中还有那些需要开发</a:t>
            </a:r>
            <a:endParaRPr lang="zh-CN" altLang="zh-TW" sz="2400" dirty="0" smtClean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0850" y="6378575"/>
            <a:ext cx="8750300" cy="2286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31875" y="1141730"/>
            <a:ext cx="10128250" cy="2399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50000"/>
              </a:lnSpc>
              <a:buFont typeface="Arial" panose="020B0604020202090204"/>
              <a:buChar char="•"/>
            </a:pPr>
            <a:r>
              <a:rPr lang="zh-CN" altLang="en-US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项目前台的表单验证</a:t>
            </a:r>
            <a:endParaRPr lang="zh-CN" altLang="en-US" sz="2000" dirty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marL="342900" indent="-342900">
              <a:lnSpc>
                <a:spcPct val="250000"/>
              </a:lnSpc>
              <a:buFont typeface="Arial" panose="020B0604020202090204"/>
              <a:buChar char="•"/>
            </a:pPr>
            <a:r>
              <a:rPr lang="zh-CN" altLang="en-US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使用缓存</a:t>
            </a:r>
            <a:endParaRPr lang="zh-CN" altLang="en-US" sz="2000" dirty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marL="342900" indent="-342900">
              <a:lnSpc>
                <a:spcPct val="250000"/>
              </a:lnSpc>
              <a:buFont typeface="Arial" panose="020B0604020202090204"/>
              <a:buChar char="•"/>
            </a:pPr>
            <a:r>
              <a:rPr lang="zh-CN" altLang="en-US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... ...</a:t>
            </a:r>
            <a:endParaRPr lang="zh-CN" altLang="en-US" sz="2000" dirty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</p:txBody>
      </p:sp>
      <p:sp>
        <p:nvSpPr>
          <p:cNvPr id="70" name="标题 1"/>
          <p:cNvSpPr txBox="1"/>
          <p:nvPr/>
        </p:nvSpPr>
        <p:spPr>
          <a:xfrm>
            <a:off x="648638" y="505422"/>
            <a:ext cx="8154758" cy="5182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sz="24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项目中的优化</a:t>
            </a:r>
            <a:r>
              <a:rPr lang="en-US" altLang="zh-CN" sz="24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	</a:t>
            </a:r>
            <a:endParaRPr lang="en-US" altLang="zh-CN" sz="2400" dirty="0" smtClean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0850" y="6378575"/>
            <a:ext cx="8750300" cy="2286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850" y="6378575"/>
            <a:ext cx="8750300" cy="228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409" y="1727921"/>
            <a:ext cx="1915453" cy="1915453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26A599"/>
      </a:accent1>
      <a:accent2>
        <a:srgbClr val="009688"/>
      </a:accent2>
      <a:accent3>
        <a:srgbClr val="00897B"/>
      </a:accent3>
      <a:accent4>
        <a:srgbClr val="00786A"/>
      </a:accent4>
      <a:accent5>
        <a:srgbClr val="00685B"/>
      </a:accent5>
      <a:accent6>
        <a:srgbClr val="004C3F"/>
      </a:accent6>
      <a:hlink>
        <a:srgbClr val="26A599"/>
      </a:hlink>
      <a:folHlink>
        <a:srgbClr val="BFBFBF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26A599"/>
    </a:accent1>
    <a:accent2>
      <a:srgbClr val="009688"/>
    </a:accent2>
    <a:accent3>
      <a:srgbClr val="00897B"/>
    </a:accent3>
    <a:accent4>
      <a:srgbClr val="00786A"/>
    </a:accent4>
    <a:accent5>
      <a:srgbClr val="00685B"/>
    </a:accent5>
    <a:accent6>
      <a:srgbClr val="004C3F"/>
    </a:accent6>
    <a:hlink>
      <a:srgbClr val="26A599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26A599"/>
    </a:accent1>
    <a:accent2>
      <a:srgbClr val="009688"/>
    </a:accent2>
    <a:accent3>
      <a:srgbClr val="00897B"/>
    </a:accent3>
    <a:accent4>
      <a:srgbClr val="00786A"/>
    </a:accent4>
    <a:accent5>
      <a:srgbClr val="00685B"/>
    </a:accent5>
    <a:accent6>
      <a:srgbClr val="004C3F"/>
    </a:accent6>
    <a:hlink>
      <a:srgbClr val="26A599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206</Words>
  <Application>WPS 演示</Application>
  <PresentationFormat>宽屏</PresentationFormat>
  <Paragraphs>24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6" baseType="lpstr">
      <vt:lpstr>Arial</vt:lpstr>
      <vt:lpstr>方正书宋_GBK</vt:lpstr>
      <vt:lpstr>Wingdings</vt:lpstr>
      <vt:lpstr>微软雅黑</vt:lpstr>
      <vt:lpstr>思源黑体 CN</vt:lpstr>
      <vt:lpstr>Arial</vt:lpstr>
      <vt:lpstr>宋体</vt:lpstr>
      <vt:lpstr>Arial Unicode MS</vt:lpstr>
      <vt:lpstr>DengXian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主标题</dc:title>
  <dc:creator>Office</dc:creator>
  <cp:lastModifiedBy>zhangtao</cp:lastModifiedBy>
  <cp:revision>391</cp:revision>
  <dcterms:created xsi:type="dcterms:W3CDTF">2020-08-28T04:29:22Z</dcterms:created>
  <dcterms:modified xsi:type="dcterms:W3CDTF">2020-08-28T04:29:22Z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2052-2.5.0.4070</vt:lpwstr>
  </property>
</Properties>
</file>