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6" r:id="rId3"/>
    <p:sldId id="273" r:id="rId4"/>
    <p:sldId id="422" r:id="rId5"/>
    <p:sldId id="423" r:id="rId6"/>
    <p:sldId id="282" r:id="rId7"/>
    <p:sldId id="270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3F434C"/>
    <a:srgbClr val="12A983"/>
    <a:srgbClr val="989898"/>
    <a:srgbClr val="FAC445"/>
    <a:srgbClr val="33333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807"/>
  </p:normalViewPr>
  <p:slideViewPr>
    <p:cSldViewPr snapToGrid="0" snapToObjects="1">
      <p:cViewPr varScale="1">
        <p:scale>
          <a:sx n="46" d="100"/>
          <a:sy n="46" d="100"/>
        </p:scale>
        <p:origin x="4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E76729D-0BB7-FA40-9FA0-64EA75DC88F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6F5AC08-EFCB-B74E-9434-146891C2FE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3"/>
          <p:cNvSpPr/>
          <p:nvPr userDrawn="1"/>
        </p:nvSpPr>
        <p:spPr>
          <a:xfrm flipH="1">
            <a:off x="537151" y="298068"/>
            <a:ext cx="1" cy="87153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bevel/>
          </a:ln>
        </p:spPr>
        <p:txBody>
          <a:bodyPr lIns="45718" tIns="45718" rIns="45718" bIns="45718"/>
          <a:lstStyle>
            <a:lvl1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endParaRPr>
              <a:latin typeface="思源黑体 CN" panose="020B08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28300" y="571500"/>
            <a:ext cx="1123200" cy="401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7.emf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3.xml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741" y="392086"/>
            <a:ext cx="1689100" cy="876300"/>
          </a:xfrm>
          <a:prstGeom prst="rect">
            <a:avLst/>
          </a:prstGeom>
        </p:spPr>
      </p:pic>
      <p:sp>
        <p:nvSpPr>
          <p:cNvPr id="21" name="标题 1"/>
          <p:cNvSpPr txBox="1"/>
          <p:nvPr/>
        </p:nvSpPr>
        <p:spPr>
          <a:xfrm>
            <a:off x="716915" y="2508885"/>
            <a:ext cx="10725150" cy="11652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课时</a:t>
            </a:r>
            <a:r>
              <a:rPr kumimoji="1" lang="en-US" altLang="zh-CN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11</a:t>
            </a:r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：项目实战之前台大堂点餐搭建</a:t>
            </a:r>
            <a:endParaRPr kumimoji="1" lang="zh-CN" altLang="en-US" sz="4000" spc="300" dirty="0" err="1">
              <a:solidFill>
                <a:schemeClr val="bg1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目录</a:t>
            </a:r>
            <a:endParaRPr kumimoji="1" lang="zh-CN" altLang="en-US" sz="2400" b="1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7059930" y="1997710"/>
            <a:ext cx="3933825" cy="3493135"/>
          </a:xfrm>
          <a:prstGeom prst="rect">
            <a:avLst/>
          </a:prstGeom>
        </p:spPr>
        <p:txBody>
          <a:bodyPr vert="horz" lIns="91440" tIns="36000" rIns="91440" bIns="36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前台大堂点餐界面效果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zh-TW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大堂点餐搭建步骤</a:t>
            </a:r>
            <a:endParaRPr kumimoji="1"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50170" y="1959815"/>
            <a:ext cx="5261828" cy="3314700"/>
            <a:chOff x="1118625" y="1925828"/>
            <a:chExt cx="5261828" cy="3314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í$ľïḍê"/>
            <p:cNvSpPr/>
            <p:nvPr/>
          </p:nvSpPr>
          <p:spPr bwMode="auto">
            <a:xfrm rot="21354868">
              <a:off x="1497057" y="19258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8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8" name="îşḷiḑe"/>
            <p:cNvSpPr/>
            <p:nvPr/>
          </p:nvSpPr>
          <p:spPr bwMode="auto">
            <a:xfrm rot="440486">
              <a:off x="1128756" y="19639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0" name="îṣ1íḓè"/>
            <p:cNvSpPr/>
            <p:nvPr/>
          </p:nvSpPr>
          <p:spPr>
            <a:xfrm>
              <a:off x="1118625" y="1963928"/>
              <a:ext cx="4893525" cy="3245093"/>
            </a:xfrm>
            <a:prstGeom prst="rect">
              <a:avLst/>
            </a:prstGeom>
            <a:blipFill>
              <a:blip r:embed="rId2"/>
              <a:srcRect/>
              <a:stretch>
                <a:fillRect l="-8969" r="-892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1" name="íśḷiḋé"/>
            <p:cNvSpPr/>
            <p:nvPr/>
          </p:nvSpPr>
          <p:spPr>
            <a:xfrm>
              <a:off x="4635016" y="2270080"/>
              <a:ext cx="1384995" cy="193046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vert="eaVert" wrap="square" lIns="91440" tIns="45720" rIns="91440" bIns="45720">
              <a:normAutofit fontScale="47500" lnSpcReduction="20000"/>
            </a:bodyPr>
            <a:lstStyle/>
            <a:p>
              <a:pPr algn="ctr"/>
              <a:br>
                <a:rPr lang="zh-CN" altLang="en-US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思源黑体 CN" panose="020B0800000000000000" charset="-122"/>
                  <a:ea typeface="思源黑体 CN" panose="020B0800000000000000" charset="-122"/>
                </a:rPr>
              </a:br>
              <a:r>
                <a:rPr lang="en-US" altLang="zh-CN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anose="020B0604020202090204" pitchFamily="34" charset="0"/>
                  <a:ea typeface="思源黑体 CN" panose="020B0800000000000000" charset="-122"/>
                  <a:cs typeface="Arial" panose="020B0604020202090204" pitchFamily="34" charset="0"/>
                </a:rPr>
                <a:t>CONTENT</a:t>
              </a:r>
              <a:endParaRPr lang="en-US" altLang="zh-CN" sz="6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 1"/>
          <p:cNvSpPr txBox="1"/>
          <p:nvPr/>
        </p:nvSpPr>
        <p:spPr>
          <a:xfrm>
            <a:off x="63720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前台大堂点餐效果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3" name="图片 2" descr="inde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90" y="1131570"/>
            <a:ext cx="10058400" cy="513905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1875" y="1141730"/>
            <a:ext cx="10128250" cy="3938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开发前准备工作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编辑视图文件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配置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urls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路由信息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创建并编辑首页浏览模板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启动服务测试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大堂点餐搭建步骤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小结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4225" y="1204595"/>
            <a:ext cx="10056495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6">
              <a:lnSpc>
                <a:spcPct val="25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      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通过本节学习我们完成了点餐项目之前台大堂点餐的搭建</a:t>
            </a:r>
            <a:r>
              <a:rPr lang="en-US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。</a:t>
            </a:r>
            <a:endParaRPr lang="zh-CN" altLang="en-US" sz="200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370" y="3175600"/>
            <a:ext cx="10081260" cy="506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Next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：课时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12《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项目实战之前台员工登陆与退出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》</a:t>
            </a:r>
            <a:endParaRPr kumimoji="1" lang="zh-CN" altLang="en-US" u="sng" dirty="0">
              <a:solidFill>
                <a:schemeClr val="bg2">
                  <a:lumMod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878" y="575966"/>
            <a:ext cx="1122971" cy="40046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409" y="1727921"/>
            <a:ext cx="1915453" cy="191545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164</Words>
  <Application>WPS 演示</Application>
  <PresentationFormat>宽屏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方正书宋_GBK</vt:lpstr>
      <vt:lpstr>Wingdings</vt:lpstr>
      <vt:lpstr>微软雅黑</vt:lpstr>
      <vt:lpstr>思源黑体 CN</vt:lpstr>
      <vt:lpstr>Arial</vt:lpstr>
      <vt:lpstr>宋体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creator>Office</dc:creator>
  <cp:lastModifiedBy>zhangtao</cp:lastModifiedBy>
  <cp:revision>278</cp:revision>
  <dcterms:created xsi:type="dcterms:W3CDTF">2020-08-18T17:08:09Z</dcterms:created>
  <dcterms:modified xsi:type="dcterms:W3CDTF">2020-08-18T17:08:09Z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2052-2.5.0.4070</vt:lpwstr>
  </property>
</Properties>
</file>