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handoutMasterIdLst>
    <p:handoutMasterId r:id="rId11"/>
  </p:handoutMasterIdLst>
  <p:sldIdLst>
    <p:sldId id="276" r:id="rId3"/>
    <p:sldId id="273" r:id="rId4"/>
    <p:sldId id="422" r:id="rId5"/>
    <p:sldId id="423" r:id="rId6"/>
    <p:sldId id="282" r:id="rId7"/>
    <p:sldId id="270" r:id="rId8"/>
    <p:sldId id="260"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66"/>
    <a:srgbClr val="3F434C"/>
    <a:srgbClr val="12A983"/>
    <a:srgbClr val="989898"/>
    <a:srgbClr val="FAC445"/>
    <a:srgbClr val="333333"/>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12" autoAdjust="0"/>
    <p:restoredTop sz="94807"/>
  </p:normalViewPr>
  <p:slideViewPr>
    <p:cSldViewPr snapToGrid="0" snapToObjects="1">
      <p:cViewPr varScale="1">
        <p:scale>
          <a:sx n="46" d="100"/>
          <a:sy n="46" d="100"/>
        </p:scale>
        <p:origin x="42" y="13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黑体 CN" panose="020B0800000000000000" charset="-122"/>
                <a:ea typeface="思源黑体 CN" panose="020B0800000000000000" charset="-122"/>
              </a:defRPr>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黑体 CN" panose="020B0800000000000000" charset="-122"/>
                <a:ea typeface="思源黑体 CN" panose="020B0800000000000000" charset="-122"/>
              </a:defRPr>
            </a:lvl1pPr>
          </a:lstStyle>
          <a:p>
            <a:fld id="{7E76729D-0BB7-FA40-9FA0-64EA75DC88FD}"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黑体 CN" panose="020B0800000000000000" charset="-122"/>
                <a:ea typeface="思源黑体 CN" panose="020B0800000000000000" charset="-122"/>
              </a:defRPr>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黑体 CN" panose="020B0800000000000000" charset="-122"/>
                <a:ea typeface="思源黑体 CN" panose="020B0800000000000000" charset="-122"/>
              </a:defRPr>
            </a:lvl1pPr>
          </a:lstStyle>
          <a:p>
            <a:fld id="{76F5AC08-EFCB-B74E-9434-146891C2FE15}"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黑体 CN" panose="020B0800000000000000" charset="-122"/>
        <a:ea typeface="思源黑体 CN" panose="020B0800000000000000" charset="-122"/>
        <a:cs typeface="+mn-cs"/>
      </a:defRPr>
    </a:lvl1pPr>
    <a:lvl2pPr marL="457200" algn="l" defTabSz="914400" rtl="0" eaLnBrk="1" latinLnBrk="0" hangingPunct="1">
      <a:defRPr sz="1200" kern="1200">
        <a:solidFill>
          <a:schemeClr val="tx1"/>
        </a:solidFill>
        <a:latin typeface="思源黑体 CN" panose="020B0800000000000000" charset="-122"/>
        <a:ea typeface="思源黑体 CN" panose="020B0800000000000000" charset="-122"/>
        <a:cs typeface="+mn-cs"/>
      </a:defRPr>
    </a:lvl2pPr>
    <a:lvl3pPr marL="914400" algn="l" defTabSz="914400" rtl="0" eaLnBrk="1" latinLnBrk="0" hangingPunct="1">
      <a:defRPr sz="1200" kern="1200">
        <a:solidFill>
          <a:schemeClr val="tx1"/>
        </a:solidFill>
        <a:latin typeface="思源黑体 CN" panose="020B0800000000000000" charset="-122"/>
        <a:ea typeface="思源黑体 CN" panose="020B0800000000000000" charset="-122"/>
        <a:cs typeface="+mn-cs"/>
      </a:defRPr>
    </a:lvl3pPr>
    <a:lvl4pPr marL="1371600" algn="l" defTabSz="914400" rtl="0" eaLnBrk="1" latinLnBrk="0" hangingPunct="1">
      <a:defRPr sz="1200" kern="1200">
        <a:solidFill>
          <a:schemeClr val="tx1"/>
        </a:solidFill>
        <a:latin typeface="思源黑体 CN" panose="020B0800000000000000" charset="-122"/>
        <a:ea typeface="思源黑体 CN" panose="020B0800000000000000" charset="-122"/>
        <a:cs typeface="+mn-cs"/>
      </a:defRPr>
    </a:lvl4pPr>
    <a:lvl5pPr marL="1828800" algn="l" defTabSz="914400" rtl="0" eaLnBrk="1" latinLnBrk="0" hangingPunct="1">
      <a:defRPr sz="1200" kern="1200">
        <a:solidFill>
          <a:schemeClr val="tx1"/>
        </a:solidFill>
        <a:latin typeface="思源黑体 CN" panose="020B0800000000000000" charset="-122"/>
        <a:ea typeface="思源黑体 CN" panose="020B0800000000000000"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Line 23"/>
          <p:cNvSpPr/>
          <p:nvPr userDrawn="1"/>
        </p:nvSpPr>
        <p:spPr>
          <a:xfrm flipH="1">
            <a:off x="537151" y="298068"/>
            <a:ext cx="1" cy="871539"/>
          </a:xfrm>
          <a:prstGeom prst="line">
            <a:avLst/>
          </a:prstGeom>
          <a:ln w="38100">
            <a:solidFill>
              <a:schemeClr val="bg2">
                <a:lumMod val="25000"/>
              </a:schemeClr>
            </a:solidFill>
            <a:bevel/>
          </a:ln>
        </p:spPr>
        <p:txBody>
          <a:bodyPr lIns="45718" tIns="45718" rIns="45718" bIns="45718"/>
          <a:lstStyle>
            <a:lvl1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微软雅黑" panose="020B0503020204020204" charset="-122"/>
              </a:defRPr>
            </a:lvl1pPr>
            <a:lvl2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微软雅黑" panose="020B0503020204020204" charset="-122"/>
              </a:defRPr>
            </a:lvl2pPr>
            <a:lvl3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微软雅黑" panose="020B0503020204020204" charset="-122"/>
              </a:defRPr>
            </a:lvl3pPr>
            <a:lvl4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微软雅黑" panose="020B0503020204020204" charset="-122"/>
              </a:defRPr>
            </a:lvl4pPr>
            <a:lvl5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微软雅黑" panose="020B0503020204020204" charset="-122"/>
              </a:defRPr>
            </a:lvl5pPr>
            <a:lvl6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微软雅黑" panose="020B0503020204020204" charset="-122"/>
              </a:defRPr>
            </a:lvl6pPr>
            <a:lvl7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微软雅黑" panose="020B0503020204020204" charset="-122"/>
              </a:defRPr>
            </a:lvl7pPr>
            <a:lvl8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微软雅黑" panose="020B0503020204020204" charset="-122"/>
              </a:defRPr>
            </a:lvl8pPr>
            <a:lvl9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微软雅黑" panose="020B0503020204020204" charset="-122"/>
              </a:defRPr>
            </a:lvl9pPr>
          </a:lstStyle>
          <a:p>
            <a:endParaRPr>
              <a:latin typeface="思源黑体 CN" panose="020B0800000000000000" charset="-122"/>
            </a:endParaRPr>
          </a:p>
        </p:txBody>
      </p:sp>
      <p:pic>
        <p:nvPicPr>
          <p:cNvPr id="3" name="图片 2"/>
          <p:cNvPicPr>
            <a:picLocks noChangeAspect="1"/>
          </p:cNvPicPr>
          <p:nvPr userDrawn="1"/>
        </p:nvPicPr>
        <p:blipFill>
          <a:blip r:embed="rId5"/>
          <a:stretch>
            <a:fillRect/>
          </a:stretch>
        </p:blipFill>
        <p:spPr>
          <a:xfrm>
            <a:off x="10528300" y="571500"/>
            <a:ext cx="1123200" cy="4011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hemeOverride" Target="../theme/themeOverride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hemeOverride" Target="../theme/themeOverride2.xml"/><Relationship Id="rId2" Type="http://schemas.openxmlformats.org/officeDocument/2006/relationships/image" Target="../media/image7.emf"/><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hemeOverride" Target="../theme/themeOverride3.xml"/><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a:stretch>
            <a:fillRect/>
          </a:stretch>
        </p:blipFill>
        <p:spPr>
          <a:xfrm>
            <a:off x="0" y="0"/>
            <a:ext cx="12192000" cy="6858000"/>
          </a:xfrm>
          <a:prstGeom prst="rect">
            <a:avLst/>
          </a:prstGeom>
        </p:spPr>
      </p:pic>
      <p:pic>
        <p:nvPicPr>
          <p:cNvPr id="7" name="图片 6"/>
          <p:cNvPicPr>
            <a:picLocks noChangeAspect="1"/>
          </p:cNvPicPr>
          <p:nvPr/>
        </p:nvPicPr>
        <p:blipFill>
          <a:blip r:embed="rId2"/>
          <a:stretch>
            <a:fillRect/>
          </a:stretch>
        </p:blipFill>
        <p:spPr>
          <a:xfrm>
            <a:off x="1720850" y="6378575"/>
            <a:ext cx="8750300" cy="228600"/>
          </a:xfrm>
          <a:prstGeom prst="rect">
            <a:avLst/>
          </a:prstGeom>
        </p:spPr>
      </p:pic>
      <p:pic>
        <p:nvPicPr>
          <p:cNvPr id="11" name="图片 10"/>
          <p:cNvPicPr>
            <a:picLocks noChangeAspect="1"/>
          </p:cNvPicPr>
          <p:nvPr/>
        </p:nvPicPr>
        <p:blipFill>
          <a:blip r:embed="rId3"/>
          <a:stretch>
            <a:fillRect/>
          </a:stretch>
        </p:blipFill>
        <p:spPr>
          <a:xfrm>
            <a:off x="10232741" y="392086"/>
            <a:ext cx="1689100" cy="876300"/>
          </a:xfrm>
          <a:prstGeom prst="rect">
            <a:avLst/>
          </a:prstGeom>
        </p:spPr>
      </p:pic>
      <p:sp>
        <p:nvSpPr>
          <p:cNvPr id="21" name="标题 1"/>
          <p:cNvSpPr txBox="1"/>
          <p:nvPr/>
        </p:nvSpPr>
        <p:spPr>
          <a:xfrm>
            <a:off x="716915" y="2508885"/>
            <a:ext cx="10725150" cy="116522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kumimoji="1" lang="zh-CN" altLang="en-US" sz="4000" spc="300" dirty="0" err="1">
                <a:solidFill>
                  <a:schemeClr val="bg1"/>
                </a:solidFill>
                <a:latin typeface="思源黑体 CN" panose="020B0800000000000000" charset="-122"/>
                <a:ea typeface="思源黑体 CN" panose="020B0800000000000000" charset="-122"/>
                <a:cs typeface="思源黑体 CN" panose="020B0800000000000000" charset="-122"/>
                <a:sym typeface="+mn-ea"/>
              </a:rPr>
              <a:t>课时</a:t>
            </a:r>
            <a:r>
              <a:rPr kumimoji="1" lang="en-US" altLang="zh-CN" sz="4000" spc="300" dirty="0" err="1">
                <a:solidFill>
                  <a:schemeClr val="bg1"/>
                </a:solidFill>
                <a:latin typeface="思源黑体 CN" panose="020B0800000000000000" charset="-122"/>
                <a:ea typeface="思源黑体 CN" panose="020B0800000000000000" charset="-122"/>
                <a:cs typeface="思源黑体 CN" panose="020B0800000000000000" charset="-122"/>
                <a:sym typeface="+mn-ea"/>
              </a:rPr>
              <a:t>13</a:t>
            </a:r>
            <a:r>
              <a:rPr kumimoji="1" lang="zh-CN" altLang="en-US" sz="4000" spc="300" dirty="0" err="1">
                <a:solidFill>
                  <a:schemeClr val="bg1"/>
                </a:solidFill>
                <a:latin typeface="思源黑体 CN" panose="020B0800000000000000" charset="-122"/>
                <a:ea typeface="思源黑体 CN" panose="020B0800000000000000" charset="-122"/>
                <a:cs typeface="思源黑体 CN" panose="020B0800000000000000" charset="-122"/>
                <a:sym typeface="+mn-ea"/>
              </a:rPr>
              <a:t>：项目实战之前台大堂店铺菜品展示</a:t>
            </a:r>
            <a:endParaRPr kumimoji="1" lang="zh-CN" altLang="en-US" sz="4000" spc="300" dirty="0" err="1">
              <a:solidFill>
                <a:schemeClr val="bg1"/>
              </a:solidFill>
              <a:latin typeface="思源黑体 CN" panose="020B0800000000000000" charset="-122"/>
              <a:ea typeface="思源黑体 CN" panose="020B0800000000000000" charset="-122"/>
              <a:cs typeface="思源黑体 CN" panose="020B0800000000000000"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a:off x="1720850" y="6378575"/>
            <a:ext cx="8750300" cy="228600"/>
          </a:xfrm>
          <a:prstGeom prst="rect">
            <a:avLst/>
          </a:prstGeom>
        </p:spPr>
      </p:pic>
      <p:sp>
        <p:nvSpPr>
          <p:cNvPr id="70" name="标题 1"/>
          <p:cNvSpPr txBox="1"/>
          <p:nvPr/>
        </p:nvSpPr>
        <p:spPr>
          <a:xfrm>
            <a:off x="618158" y="492722"/>
            <a:ext cx="8154758" cy="5182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sz="2400" b="1" dirty="0">
                <a:solidFill>
                  <a:srgbClr val="3F434C"/>
                </a:solidFill>
                <a:latin typeface="思源黑体 CN" panose="020B0800000000000000" charset="-122"/>
                <a:ea typeface="思源黑体 CN" panose="020B0800000000000000" charset="-122"/>
                <a:cs typeface="思源黑体 CN" panose="020B0800000000000000" charset="-122"/>
                <a:sym typeface="+mn-ea"/>
              </a:rPr>
              <a:t>目录</a:t>
            </a:r>
            <a:endParaRPr kumimoji="1" lang="zh-CN" altLang="en-US" sz="2400" b="1" dirty="0">
              <a:solidFill>
                <a:srgbClr val="3F434C"/>
              </a:solidFill>
              <a:latin typeface="思源黑体 CN" panose="020B0800000000000000" charset="-122"/>
              <a:ea typeface="思源黑体 CN" panose="020B0800000000000000" charset="-122"/>
              <a:cs typeface="思源黑体 CN" panose="020B0800000000000000" charset="-122"/>
              <a:sym typeface="+mn-ea"/>
            </a:endParaRPr>
          </a:p>
        </p:txBody>
      </p:sp>
      <p:sp>
        <p:nvSpPr>
          <p:cNvPr id="5" name="副标题 2"/>
          <p:cNvSpPr txBox="1"/>
          <p:nvPr/>
        </p:nvSpPr>
        <p:spPr>
          <a:xfrm>
            <a:off x="7059930" y="1997710"/>
            <a:ext cx="3933825" cy="3493135"/>
          </a:xfrm>
          <a:prstGeom prst="rect">
            <a:avLst/>
          </a:prstGeom>
        </p:spPr>
        <p:txBody>
          <a:bodyPr vert="horz" lIns="91440" tIns="36000" rIns="91440" bIns="36000" rtlCol="0">
            <a:no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9pPr>
          </a:lstStyle>
          <a:p>
            <a:pPr marL="457200" indent="-457200">
              <a:lnSpc>
                <a:spcPct val="200000"/>
              </a:lnSpc>
              <a:buAutoNum type="arabicPeriod"/>
            </a:pPr>
            <a:r>
              <a:rPr lang="zh-CN" altLang="en-US" sz="2000" dirty="0" smtClean="0">
                <a:latin typeface="思源黑体 CN" panose="020B0800000000000000" charset="-122"/>
                <a:ea typeface="思源黑体 CN" panose="020B0800000000000000" charset="-122"/>
                <a:cs typeface="思源黑体 CN" panose="020B0800000000000000" charset="-122"/>
              </a:rPr>
              <a:t>前台大堂点餐菜品展示效果</a:t>
            </a:r>
            <a:endParaRPr lang="zh-CN" altLang="en-US" sz="2000" dirty="0" smtClean="0">
              <a:latin typeface="思源黑体 CN" panose="020B0800000000000000" charset="-122"/>
              <a:ea typeface="思源黑体 CN" panose="020B0800000000000000" charset="-122"/>
              <a:cs typeface="思源黑体 CN" panose="020B0800000000000000" charset="-122"/>
            </a:endParaRPr>
          </a:p>
          <a:p>
            <a:pPr marL="457200" indent="-457200">
              <a:lnSpc>
                <a:spcPct val="200000"/>
              </a:lnSpc>
              <a:buAutoNum type="arabicPeriod"/>
            </a:pPr>
            <a:r>
              <a:rPr lang="zh-CN" altLang="zh-TW" sz="2000" dirty="0" smtClean="0">
                <a:latin typeface="思源黑体 CN" panose="020B0800000000000000" charset="-122"/>
                <a:ea typeface="思源黑体 CN" panose="020B0800000000000000" charset="-122"/>
                <a:cs typeface="思源黑体 CN" panose="020B0800000000000000" charset="-122"/>
              </a:rPr>
              <a:t>实现前台店铺菜品展示步骤</a:t>
            </a:r>
            <a:endParaRPr lang="zh-CN" altLang="zh-TW" sz="2000" dirty="0" smtClean="0">
              <a:latin typeface="思源黑体 CN" panose="020B0800000000000000" charset="-122"/>
              <a:ea typeface="思源黑体 CN" panose="020B0800000000000000" charset="-122"/>
              <a:cs typeface="思源黑体 CN" panose="020B0800000000000000" charset="-122"/>
            </a:endParaRPr>
          </a:p>
        </p:txBody>
      </p:sp>
      <p:grpSp>
        <p:nvGrpSpPr>
          <p:cNvPr id="6" name="组合 5"/>
          <p:cNvGrpSpPr/>
          <p:nvPr/>
        </p:nvGrpSpPr>
        <p:grpSpPr>
          <a:xfrm>
            <a:off x="1050170" y="1959815"/>
            <a:ext cx="5261828" cy="3314700"/>
            <a:chOff x="1118625" y="1925828"/>
            <a:chExt cx="5261828" cy="3314700"/>
          </a:xfrm>
          <a:effectLst>
            <a:outerShdw blurRad="50800" dist="38100" dir="5400000" algn="t" rotWithShape="0">
              <a:prstClr val="black">
                <a:alpha val="40000"/>
              </a:prstClr>
            </a:outerShdw>
          </a:effectLst>
        </p:grpSpPr>
        <p:sp>
          <p:nvSpPr>
            <p:cNvPr id="7" name="í$ľïḍê"/>
            <p:cNvSpPr/>
            <p:nvPr/>
          </p:nvSpPr>
          <p:spPr bwMode="auto">
            <a:xfrm rot="21354868">
              <a:off x="1497057" y="1925828"/>
              <a:ext cx="4883396" cy="3276600"/>
            </a:xfrm>
            <a:prstGeom prst="rect">
              <a:avLst/>
            </a:prstGeom>
            <a:solidFill>
              <a:schemeClr val="tx2">
                <a:lumMod val="20000"/>
                <a:lumOff val="80000"/>
                <a:alpha val="58000"/>
              </a:schemeClr>
            </a:solidFill>
            <a:ln w="19050">
              <a:noFill/>
              <a:round/>
            </a:ln>
          </p:spPr>
          <p:txBody>
            <a:bodyPr wrap="square" lIns="91440" tIns="45720" rIns="91440" bIns="45720" anchor="ctr">
              <a:normAutofit/>
            </a:bodyPr>
            <a:lstStyle/>
            <a:p>
              <a:pPr algn="ctr"/>
              <a:endParaRPr>
                <a:latin typeface="思源黑体 CN" panose="020B0800000000000000" charset="-122"/>
              </a:endParaRPr>
            </a:p>
          </p:txBody>
        </p:sp>
        <p:sp>
          <p:nvSpPr>
            <p:cNvPr id="8" name="îşḷiḑe"/>
            <p:cNvSpPr/>
            <p:nvPr/>
          </p:nvSpPr>
          <p:spPr bwMode="auto">
            <a:xfrm rot="440486">
              <a:off x="1128756" y="1963928"/>
              <a:ext cx="4883396" cy="3276600"/>
            </a:xfrm>
            <a:prstGeom prst="rect">
              <a:avLst/>
            </a:prstGeom>
            <a:solidFill>
              <a:schemeClr val="tx2">
                <a:lumMod val="20000"/>
                <a:lumOff val="80000"/>
              </a:schemeClr>
            </a:solidFill>
            <a:ln w="19050">
              <a:noFill/>
              <a:round/>
            </a:ln>
          </p:spPr>
          <p:txBody>
            <a:bodyPr wrap="square" lIns="91440" tIns="45720" rIns="91440" bIns="45720" anchor="ctr">
              <a:normAutofit/>
            </a:bodyPr>
            <a:lstStyle/>
            <a:p>
              <a:pPr algn="ctr"/>
              <a:endParaRPr>
                <a:latin typeface="思源黑体 CN" panose="020B0800000000000000" charset="-122"/>
              </a:endParaRPr>
            </a:p>
          </p:txBody>
        </p:sp>
        <p:sp>
          <p:nvSpPr>
            <p:cNvPr id="10" name="îṣ1íḓè"/>
            <p:cNvSpPr/>
            <p:nvPr/>
          </p:nvSpPr>
          <p:spPr>
            <a:xfrm>
              <a:off x="1118625" y="1963928"/>
              <a:ext cx="4893525" cy="3245093"/>
            </a:xfrm>
            <a:prstGeom prst="rect">
              <a:avLst/>
            </a:prstGeom>
            <a:blipFill>
              <a:blip r:embed="rId2"/>
              <a:srcRect/>
              <a:stretch>
                <a:fillRect l="-8969" r="-8923"/>
              </a:stretch>
            </a:blipFill>
            <a:ln w="12700" cap="flat" cmpd="sng" algn="ctr">
              <a:noFill/>
              <a:prstDash val="solid"/>
              <a:miter lim="800000"/>
            </a:ln>
            <a:effectLst/>
            <a:extLst>
              <a:ext uri="{91240B29-F687-4F45-9708-019B960494DF}">
                <a14:hiddenLine xmlns:a14="http://schemas.microsoft.com/office/drawing/2010/main" w="12700">
                  <a:solidFill>
                    <a:srgbClr val="D1DADD"/>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latin typeface="思源黑体 CN" panose="020B0800000000000000" charset="-122"/>
              </a:endParaRPr>
            </a:p>
          </p:txBody>
        </p:sp>
        <p:sp>
          <p:nvSpPr>
            <p:cNvPr id="11" name="íśḷiḋé"/>
            <p:cNvSpPr/>
            <p:nvPr/>
          </p:nvSpPr>
          <p:spPr>
            <a:xfrm>
              <a:off x="4635016" y="2270080"/>
              <a:ext cx="1384995" cy="1930463"/>
            </a:xfrm>
            <a:prstGeom prst="rect">
              <a:avLst/>
            </a:prstGeom>
            <a:solidFill>
              <a:schemeClr val="bg1">
                <a:alpha val="70000"/>
              </a:schemeClr>
            </a:solidFill>
          </p:spPr>
          <p:txBody>
            <a:bodyPr vert="eaVert" wrap="square" lIns="91440" tIns="45720" rIns="91440" bIns="45720">
              <a:normAutofit fontScale="47500" lnSpcReduction="20000"/>
            </a:bodyPr>
            <a:lstStyle/>
            <a:p>
              <a:pPr algn="ctr"/>
              <a:br>
                <a:rPr lang="zh-CN" altLang="en-US" sz="6000" b="1" dirty="0">
                  <a:solidFill>
                    <a:schemeClr val="tx1">
                      <a:lumMod val="60000"/>
                      <a:lumOff val="40000"/>
                    </a:schemeClr>
                  </a:solidFill>
                  <a:latin typeface="思源黑体 CN" panose="020B0800000000000000" charset="-122"/>
                  <a:ea typeface="思源黑体 CN" panose="020B0800000000000000" charset="-122"/>
                </a:rPr>
              </a:br>
              <a:r>
                <a:rPr lang="en-US" altLang="zh-CN" sz="6000" b="1" dirty="0">
                  <a:solidFill>
                    <a:schemeClr val="tx1">
                      <a:lumMod val="60000"/>
                      <a:lumOff val="40000"/>
                    </a:schemeClr>
                  </a:solidFill>
                  <a:latin typeface="Arial" panose="020B0604020202090204" pitchFamily="34" charset="0"/>
                  <a:ea typeface="思源黑体 CN" panose="020B0800000000000000" charset="-122"/>
                  <a:cs typeface="Arial" panose="020B0604020202090204" pitchFamily="34" charset="0"/>
                </a:rPr>
                <a:t>CONTENT</a:t>
              </a:r>
              <a:endParaRPr lang="en-US" altLang="zh-CN" sz="6000" b="1" dirty="0">
                <a:solidFill>
                  <a:schemeClr val="tx1">
                    <a:lumMod val="60000"/>
                    <a:lumOff val="40000"/>
                  </a:schemeClr>
                </a:solidFill>
                <a:latin typeface="Arial" panose="020B0604020202090204" pitchFamily="34" charset="0"/>
                <a:ea typeface="思源黑体 CN" panose="020B0800000000000000" charset="-122"/>
                <a:cs typeface="Arial" panose="020B0604020202090204" pitchFamily="34" charset="0"/>
              </a:endParaRPr>
            </a:p>
          </p:txBody>
        </p:sp>
      </p:gr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标题 1"/>
          <p:cNvSpPr txBox="1"/>
          <p:nvPr/>
        </p:nvSpPr>
        <p:spPr>
          <a:xfrm>
            <a:off x="648638" y="505422"/>
            <a:ext cx="8154758" cy="5182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smtClean="0">
                <a:latin typeface="思源黑体 CN" panose="020B0800000000000000" charset="-122"/>
                <a:ea typeface="思源黑体 CN" panose="020B0800000000000000" charset="-122"/>
                <a:cs typeface="思源黑体 CN" panose="020B0800000000000000" charset="-122"/>
                <a:sym typeface="+mn-ea"/>
              </a:rPr>
              <a:t>前台大堂点餐菜品展示效果</a:t>
            </a:r>
            <a:endParaRPr kumimoji="1" lang="zh-CN" altLang="en-US" sz="2400" dirty="0">
              <a:solidFill>
                <a:srgbClr val="3F434C"/>
              </a:solidFill>
              <a:latin typeface="思源黑体 CN" panose="020B0800000000000000" charset="-122"/>
              <a:ea typeface="思源黑体 CN" panose="020B0800000000000000" charset="-122"/>
              <a:cs typeface="思源黑体 CN" panose="020B0800000000000000" charset="-122"/>
              <a:sym typeface="+mn-ea"/>
            </a:endParaRPr>
          </a:p>
        </p:txBody>
      </p:sp>
      <p:pic>
        <p:nvPicPr>
          <p:cNvPr id="9" name="图片 8"/>
          <p:cNvPicPr>
            <a:picLocks noChangeAspect="1"/>
          </p:cNvPicPr>
          <p:nvPr/>
        </p:nvPicPr>
        <p:blipFill>
          <a:blip r:embed="rId1"/>
          <a:stretch>
            <a:fillRect/>
          </a:stretch>
        </p:blipFill>
        <p:spPr>
          <a:xfrm>
            <a:off x="1720850" y="6378575"/>
            <a:ext cx="8750300" cy="228600"/>
          </a:xfrm>
          <a:prstGeom prst="rect">
            <a:avLst/>
          </a:prstGeom>
        </p:spPr>
      </p:pic>
      <p:pic>
        <p:nvPicPr>
          <p:cNvPr id="3" name="图片 2" descr="index"/>
          <p:cNvPicPr>
            <a:picLocks noChangeAspect="1"/>
          </p:cNvPicPr>
          <p:nvPr/>
        </p:nvPicPr>
        <p:blipFill>
          <a:blip r:embed="rId2"/>
          <a:stretch>
            <a:fillRect/>
          </a:stretch>
        </p:blipFill>
        <p:spPr>
          <a:xfrm>
            <a:off x="1066800" y="1110615"/>
            <a:ext cx="10058400" cy="5139055"/>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31875" y="1141730"/>
            <a:ext cx="10128250" cy="3169285"/>
          </a:xfrm>
          <a:prstGeom prst="rect">
            <a:avLst/>
          </a:prstGeom>
        </p:spPr>
        <p:txBody>
          <a:bodyPr wrap="square">
            <a:spAutoFit/>
          </a:bodyPr>
          <a:lstStyle/>
          <a:p>
            <a:pPr marL="342900" indent="-342900">
              <a:lnSpc>
                <a:spcPct val="250000"/>
              </a:lnSpc>
              <a:buFont typeface="Arial" panose="020B0604020202090204"/>
              <a:buChar char="•"/>
            </a:pPr>
            <a:r>
              <a:rPr lang="zh-CN" altLang="en-US" sz="2000" dirty="0" smtClean="0">
                <a:latin typeface="思源黑体 CN" panose="020B0800000000000000" charset="-122"/>
                <a:ea typeface="思源黑体 CN" panose="020B0800000000000000" charset="-122"/>
                <a:cs typeface="思源黑体 CN" panose="020B0800000000000000" charset="-122"/>
              </a:rPr>
              <a:t>为登陆界面添加店铺选择项</a:t>
            </a:r>
            <a:endParaRPr lang="zh-CN" altLang="en-US" sz="2000" dirty="0" smtClean="0">
              <a:latin typeface="思源黑体 CN" panose="020B0800000000000000" charset="-122"/>
              <a:ea typeface="思源黑体 CN" panose="020B0800000000000000" charset="-122"/>
              <a:cs typeface="思源黑体 CN" panose="020B0800000000000000" charset="-122"/>
            </a:endParaRPr>
          </a:p>
          <a:p>
            <a:pPr marL="342900" indent="-342900">
              <a:lnSpc>
                <a:spcPct val="250000"/>
              </a:lnSpc>
              <a:buFont typeface="Arial" panose="020B0604020202090204"/>
              <a:buChar char="•"/>
            </a:pPr>
            <a:r>
              <a:rPr lang="zh-CN" altLang="en-US" sz="2000" dirty="0" smtClean="0">
                <a:latin typeface="思源黑体 CN" panose="020B0800000000000000" charset="-122"/>
                <a:ea typeface="思源黑体 CN" panose="020B0800000000000000" charset="-122"/>
                <a:cs typeface="思源黑体 CN" panose="020B0800000000000000" charset="-122"/>
              </a:rPr>
              <a:t>在执行登陆处理视图函数中加载当前店铺菜品信息</a:t>
            </a:r>
            <a:endParaRPr lang="zh-CN" altLang="en-US" sz="2000" dirty="0" smtClean="0">
              <a:latin typeface="思源黑体 CN" panose="020B0800000000000000" charset="-122"/>
              <a:ea typeface="思源黑体 CN" panose="020B0800000000000000" charset="-122"/>
              <a:cs typeface="思源黑体 CN" panose="020B0800000000000000" charset="-122"/>
            </a:endParaRPr>
          </a:p>
          <a:p>
            <a:pPr marL="342900" indent="-342900">
              <a:lnSpc>
                <a:spcPct val="250000"/>
              </a:lnSpc>
              <a:buFont typeface="Arial" panose="020B0604020202090204"/>
              <a:buChar char="•"/>
            </a:pPr>
            <a:r>
              <a:rPr lang="zh-CN" altLang="en-US" sz="2000" dirty="0" smtClean="0">
                <a:latin typeface="思源黑体 CN" panose="020B0800000000000000" charset="-122"/>
                <a:ea typeface="思源黑体 CN" panose="020B0800000000000000" charset="-122"/>
                <a:cs typeface="思源黑体 CN" panose="020B0800000000000000" charset="-122"/>
                <a:sym typeface="+mn-ea"/>
              </a:rPr>
              <a:t>在当堂点餐首页模板中显示店铺和菜品等信息</a:t>
            </a:r>
            <a:endParaRPr lang="zh-CN" altLang="en-US" sz="2000" dirty="0">
              <a:latin typeface="思源黑体 CN" panose="020B0800000000000000" charset="-122"/>
              <a:ea typeface="思源黑体 CN" panose="020B0800000000000000" charset="-122"/>
              <a:cs typeface="思源黑体 CN" panose="020B0800000000000000" charset="-122"/>
            </a:endParaRPr>
          </a:p>
          <a:p>
            <a:pPr marL="342900" indent="-342900">
              <a:lnSpc>
                <a:spcPct val="250000"/>
              </a:lnSpc>
              <a:buFont typeface="Arial" panose="020B0604020202090204"/>
              <a:buChar char="•"/>
            </a:pPr>
            <a:r>
              <a:rPr lang="zh-CN" altLang="en-US" sz="2000" dirty="0">
                <a:latin typeface="思源黑体 CN" panose="020B0800000000000000" charset="-122"/>
                <a:ea typeface="思源黑体 CN" panose="020B0800000000000000" charset="-122"/>
                <a:cs typeface="思源黑体 CN" panose="020B0800000000000000" charset="-122"/>
              </a:rPr>
              <a:t>启动服务测试</a:t>
            </a:r>
            <a:endParaRPr lang="zh-CN" altLang="en-US" sz="2000" dirty="0">
              <a:latin typeface="思源黑体 CN" panose="020B0800000000000000" charset="-122"/>
              <a:ea typeface="思源黑体 CN" panose="020B0800000000000000" charset="-122"/>
              <a:cs typeface="思源黑体 CN" panose="020B0800000000000000" charset="-122"/>
            </a:endParaRPr>
          </a:p>
        </p:txBody>
      </p:sp>
      <p:sp>
        <p:nvSpPr>
          <p:cNvPr id="70" name="标题 1"/>
          <p:cNvSpPr txBox="1"/>
          <p:nvPr/>
        </p:nvSpPr>
        <p:spPr>
          <a:xfrm>
            <a:off x="648638" y="505422"/>
            <a:ext cx="8154758" cy="5182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zh-TW" sz="2400" dirty="0" smtClean="0">
                <a:latin typeface="思源黑体 CN" panose="020B0800000000000000" charset="-122"/>
                <a:ea typeface="思源黑体 CN" panose="020B0800000000000000" charset="-122"/>
                <a:cs typeface="思源黑体 CN" panose="020B0800000000000000" charset="-122"/>
                <a:sym typeface="+mn-ea"/>
              </a:rPr>
              <a:t>实现前台店铺菜品展示步骤</a:t>
            </a:r>
            <a:endParaRPr lang="zh-CN" altLang="zh-TW" sz="2400" dirty="0" smtClean="0">
              <a:latin typeface="思源黑体 CN" panose="020B0800000000000000" charset="-122"/>
              <a:ea typeface="思源黑体 CN" panose="020B0800000000000000" charset="-122"/>
              <a:cs typeface="思源黑体 CN" panose="020B0800000000000000" charset="-122"/>
              <a:sym typeface="+mn-ea"/>
            </a:endParaRPr>
          </a:p>
        </p:txBody>
      </p:sp>
      <p:pic>
        <p:nvPicPr>
          <p:cNvPr id="9" name="图片 8"/>
          <p:cNvPicPr>
            <a:picLocks noChangeAspect="1"/>
          </p:cNvPicPr>
          <p:nvPr/>
        </p:nvPicPr>
        <p:blipFill>
          <a:blip r:embed="rId1"/>
          <a:stretch>
            <a:fillRect/>
          </a:stretch>
        </p:blipFill>
        <p:spPr>
          <a:xfrm>
            <a:off x="1720850" y="6378575"/>
            <a:ext cx="8750300" cy="228600"/>
          </a:xfrm>
          <a:prstGeom prst="rect">
            <a:avLst/>
          </a:prstGeom>
        </p:spPr>
      </p:pic>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a:off x="1720850" y="6378575"/>
            <a:ext cx="8750300" cy="228600"/>
          </a:xfrm>
          <a:prstGeom prst="rect">
            <a:avLst/>
          </a:prstGeom>
        </p:spPr>
      </p:pic>
      <p:sp>
        <p:nvSpPr>
          <p:cNvPr id="70" name="标题 1"/>
          <p:cNvSpPr txBox="1"/>
          <p:nvPr/>
        </p:nvSpPr>
        <p:spPr>
          <a:xfrm>
            <a:off x="618158" y="492722"/>
            <a:ext cx="8154758" cy="5182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sz="2400" dirty="0">
                <a:solidFill>
                  <a:srgbClr val="3F434C"/>
                </a:solidFill>
                <a:latin typeface="思源黑体 CN" panose="020B0800000000000000" charset="-122"/>
                <a:ea typeface="思源黑体 CN" panose="020B0800000000000000" charset="-122"/>
                <a:cs typeface="思源黑体 CN" panose="020B0800000000000000" charset="-122"/>
                <a:sym typeface="+mn-ea"/>
              </a:rPr>
              <a:t>小结</a:t>
            </a:r>
            <a:endParaRPr kumimoji="1" lang="zh-CN" altLang="en-US" sz="2400" dirty="0">
              <a:solidFill>
                <a:srgbClr val="3F434C"/>
              </a:solidFill>
              <a:latin typeface="思源黑体 CN" panose="020B0800000000000000" charset="-122"/>
              <a:ea typeface="思源黑体 CN" panose="020B0800000000000000" charset="-122"/>
              <a:cs typeface="思源黑体 CN" panose="020B0800000000000000" charset="-122"/>
              <a:sym typeface="+mn-ea"/>
            </a:endParaRPr>
          </a:p>
        </p:txBody>
      </p:sp>
      <p:sp>
        <p:nvSpPr>
          <p:cNvPr id="3" name="文本框 2"/>
          <p:cNvSpPr txBox="1"/>
          <p:nvPr/>
        </p:nvSpPr>
        <p:spPr>
          <a:xfrm>
            <a:off x="784225" y="1204595"/>
            <a:ext cx="10056495" cy="860425"/>
          </a:xfrm>
          <a:prstGeom prst="rect">
            <a:avLst/>
          </a:prstGeom>
          <a:noFill/>
        </p:spPr>
        <p:txBody>
          <a:bodyPr wrap="square" rtlCol="0" anchor="t">
            <a:spAutoFit/>
          </a:bodyPr>
          <a:p>
            <a:pPr marL="0" lvl="6">
              <a:lnSpc>
                <a:spcPct val="250000"/>
              </a:lnSpc>
            </a:pPr>
            <a:r>
              <a:rPr lang="en-US" altLang="zh-CN" sz="2000" dirty="0" smtClean="0">
                <a:latin typeface="思源黑体 CN" panose="020B0800000000000000" charset="-122"/>
                <a:ea typeface="思源黑体 CN" panose="020B0800000000000000" charset="-122"/>
                <a:cs typeface="思源黑体 CN" panose="020B0800000000000000" charset="-122"/>
                <a:sym typeface="+mn-ea"/>
              </a:rPr>
              <a:t>         </a:t>
            </a:r>
            <a:r>
              <a:rPr lang="zh-CN" altLang="en-US" sz="2000" dirty="0" smtClean="0">
                <a:latin typeface="思源黑体 CN" panose="020B0800000000000000" charset="-122"/>
                <a:ea typeface="思源黑体 CN" panose="020B0800000000000000" charset="-122"/>
                <a:cs typeface="思源黑体 CN" panose="020B0800000000000000" charset="-122"/>
                <a:sym typeface="+mn-ea"/>
              </a:rPr>
              <a:t>通过本节学习我们完成了点餐项目之前台大堂点餐首页中的店铺菜品展示</a:t>
            </a:r>
            <a:r>
              <a:rPr lang="en-US" altLang="en-US" sz="2000" dirty="0" smtClean="0">
                <a:latin typeface="思源黑体 CN" panose="020B0800000000000000" charset="-122"/>
                <a:ea typeface="思源黑体 CN" panose="020B0800000000000000" charset="-122"/>
                <a:cs typeface="思源黑体 CN" panose="020B0800000000000000" charset="-122"/>
                <a:sym typeface="+mn-ea"/>
              </a:rPr>
              <a:t>。</a:t>
            </a:r>
            <a:endParaRPr lang="zh-CN" altLang="en-US" sz="2000">
              <a:latin typeface="思源黑体 CN" panose="020B0800000000000000" charset="-122"/>
              <a:ea typeface="思源黑体 CN" panose="020B0800000000000000" charset="-122"/>
              <a:cs typeface="思源黑体 CN" panose="020B0800000000000000" charset="-122"/>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a:off x="1720850" y="6378575"/>
            <a:ext cx="8750300" cy="228600"/>
          </a:xfrm>
          <a:prstGeom prst="rect">
            <a:avLst/>
          </a:prstGeom>
        </p:spPr>
      </p:pic>
      <p:sp>
        <p:nvSpPr>
          <p:cNvPr id="6" name="文本框 5"/>
          <p:cNvSpPr txBox="1"/>
          <p:nvPr/>
        </p:nvSpPr>
        <p:spPr>
          <a:xfrm>
            <a:off x="1055370" y="3175600"/>
            <a:ext cx="10081260" cy="506730"/>
          </a:xfrm>
          <a:prstGeom prst="rect">
            <a:avLst/>
          </a:prstGeom>
          <a:noFill/>
        </p:spPr>
        <p:txBody>
          <a:bodyPr wrap="square" rtlCol="0" anchor="ctr">
            <a:spAutoFit/>
          </a:bodyPr>
          <a:lstStyle/>
          <a:p>
            <a:pPr algn="ctr">
              <a:lnSpc>
                <a:spcPct val="150000"/>
              </a:lnSpc>
            </a:pPr>
            <a:r>
              <a:rPr kumimoji="1" lang="en-US" altLang="zh-CN" u="sng" dirty="0">
                <a:solidFill>
                  <a:schemeClr val="bg2">
                    <a:lumMod val="25000"/>
                  </a:schemeClr>
                </a:solidFill>
                <a:latin typeface="思源黑体 CN" panose="020B0800000000000000" charset="-122"/>
                <a:ea typeface="思源黑体 CN" panose="020B0800000000000000" charset="-122"/>
                <a:cs typeface="微软雅黑" panose="020B0503020204020204" charset="-122"/>
              </a:rPr>
              <a:t>Next</a:t>
            </a:r>
            <a:r>
              <a:rPr kumimoji="1" lang="zh-CN" altLang="en-US" u="sng" dirty="0">
                <a:solidFill>
                  <a:schemeClr val="bg2">
                    <a:lumMod val="25000"/>
                  </a:schemeClr>
                </a:solidFill>
                <a:latin typeface="思源黑体 CN" panose="020B0800000000000000" charset="-122"/>
                <a:ea typeface="思源黑体 CN" panose="020B0800000000000000" charset="-122"/>
                <a:cs typeface="微软雅黑" panose="020B0503020204020204" charset="-122"/>
              </a:rPr>
              <a:t>：课时</a:t>
            </a:r>
            <a:r>
              <a:rPr kumimoji="1" lang="en-US" altLang="zh-CN" u="sng" dirty="0">
                <a:solidFill>
                  <a:schemeClr val="bg2">
                    <a:lumMod val="25000"/>
                  </a:schemeClr>
                </a:solidFill>
                <a:latin typeface="思源黑体 CN" panose="020B0800000000000000" charset="-122"/>
                <a:ea typeface="思源黑体 CN" panose="020B0800000000000000" charset="-122"/>
                <a:cs typeface="微软雅黑" panose="020B0503020204020204" charset="-122"/>
              </a:rPr>
              <a:t>14《</a:t>
            </a:r>
            <a:r>
              <a:rPr kumimoji="1" lang="zh-CN" altLang="en-US" u="sng" dirty="0">
                <a:solidFill>
                  <a:schemeClr val="bg2">
                    <a:lumMod val="25000"/>
                  </a:schemeClr>
                </a:solidFill>
                <a:latin typeface="思源黑体 CN" panose="020B0800000000000000" charset="-122"/>
                <a:ea typeface="思源黑体 CN" panose="020B0800000000000000" charset="-122"/>
                <a:cs typeface="微软雅黑" panose="020B0503020204020204" charset="-122"/>
              </a:rPr>
              <a:t>项目实战之前台点餐购物车操作</a:t>
            </a:r>
            <a:r>
              <a:rPr kumimoji="1" lang="en-US" altLang="zh-CN" u="sng" dirty="0">
                <a:solidFill>
                  <a:schemeClr val="bg2">
                    <a:lumMod val="25000"/>
                  </a:schemeClr>
                </a:solidFill>
                <a:latin typeface="思源黑体 CN" panose="020B0800000000000000" charset="-122"/>
                <a:ea typeface="思源黑体 CN" panose="020B0800000000000000" charset="-122"/>
                <a:cs typeface="微软雅黑" panose="020B0503020204020204" charset="-122"/>
              </a:rPr>
              <a:t>》</a:t>
            </a:r>
            <a:endParaRPr kumimoji="1" lang="zh-CN" altLang="en-US" u="sng" dirty="0">
              <a:solidFill>
                <a:schemeClr val="bg2">
                  <a:lumMod val="25000"/>
                </a:schemeClr>
              </a:solidFill>
              <a:latin typeface="思源黑体 CN" panose="020B0800000000000000" charset="-122"/>
              <a:ea typeface="思源黑体 CN" panose="020B0800000000000000" charset="-122"/>
              <a:cs typeface="微软雅黑" panose="020B0503020204020204" charset="-122"/>
            </a:endParaRPr>
          </a:p>
        </p:txBody>
      </p:sp>
      <p:pic>
        <p:nvPicPr>
          <p:cNvPr id="11" name="图片 10"/>
          <p:cNvPicPr>
            <a:picLocks noChangeAspect="1"/>
          </p:cNvPicPr>
          <p:nvPr/>
        </p:nvPicPr>
        <p:blipFill>
          <a:blip r:embed="rId2"/>
          <a:stretch>
            <a:fillRect/>
          </a:stretch>
        </p:blipFill>
        <p:spPr>
          <a:xfrm>
            <a:off x="10531878" y="575966"/>
            <a:ext cx="1122971" cy="400461"/>
          </a:xfrm>
          <a:prstGeom prst="rect">
            <a:avLst/>
          </a:prstGeom>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1"/>
          <a:stretch>
            <a:fillRect/>
          </a:stretch>
        </p:blipFill>
        <p:spPr>
          <a:xfrm>
            <a:off x="0" y="0"/>
            <a:ext cx="12192000" cy="6858000"/>
          </a:xfrm>
          <a:prstGeom prst="rect">
            <a:avLst/>
          </a:prstGeom>
        </p:spPr>
      </p:pic>
      <p:pic>
        <p:nvPicPr>
          <p:cNvPr id="6" name="图片 5"/>
          <p:cNvPicPr>
            <a:picLocks noChangeAspect="1"/>
          </p:cNvPicPr>
          <p:nvPr/>
        </p:nvPicPr>
        <p:blipFill>
          <a:blip r:embed="rId2"/>
          <a:stretch>
            <a:fillRect/>
          </a:stretch>
        </p:blipFill>
        <p:spPr>
          <a:xfrm>
            <a:off x="1720850" y="6378575"/>
            <a:ext cx="8750300" cy="228600"/>
          </a:xfrm>
          <a:prstGeom prst="rect">
            <a:avLst/>
          </a:prstGeom>
        </p:spPr>
      </p:pic>
      <p:pic>
        <p:nvPicPr>
          <p:cNvPr id="4" name="图片 3"/>
          <p:cNvPicPr>
            <a:picLocks noChangeAspect="1"/>
          </p:cNvPicPr>
          <p:nvPr/>
        </p:nvPicPr>
        <p:blipFill>
          <a:blip r:embed="rId3"/>
          <a:stretch>
            <a:fillRect/>
          </a:stretch>
        </p:blipFill>
        <p:spPr>
          <a:xfrm>
            <a:off x="8033409" y="1727921"/>
            <a:ext cx="1915453" cy="1915453"/>
          </a:xfrm>
          <a:prstGeom prst="rect">
            <a:avLst/>
          </a:prstGeom>
        </p:spPr>
      </p:pic>
    </p:spTree>
  </p:cSld>
  <p:clrMapOvr>
    <a:masterClrMapping/>
  </p:clrMapOvr>
  <p:transition>
    <p:fade/>
  </p:transition>
</p:sld>
</file>

<file path=ppt/theme/theme1.xml><?xml version="1.0" encoding="utf-8"?>
<a:theme xmlns:a="http://schemas.openxmlformats.org/drawingml/2006/main" name="Office 主题">
  <a:themeElements>
    <a:clrScheme name="Office">
      <a:dk1>
        <a:srgbClr val="000000"/>
      </a:dk1>
      <a:lt1>
        <a:srgbClr val="FFFFFF"/>
      </a:lt1>
      <a:dk2>
        <a:srgbClr val="768395"/>
      </a:dk2>
      <a:lt2>
        <a:srgbClr val="F0F0F0"/>
      </a:lt2>
      <a:accent1>
        <a:srgbClr val="26A599"/>
      </a:accent1>
      <a:accent2>
        <a:srgbClr val="009688"/>
      </a:accent2>
      <a:accent3>
        <a:srgbClr val="00897B"/>
      </a:accent3>
      <a:accent4>
        <a:srgbClr val="00786A"/>
      </a:accent4>
      <a:accent5>
        <a:srgbClr val="00685B"/>
      </a:accent5>
      <a:accent6>
        <a:srgbClr val="004C3F"/>
      </a:accent6>
      <a:hlink>
        <a:srgbClr val="26A599"/>
      </a:hlink>
      <a:folHlink>
        <a:srgbClr val="BFBFBF"/>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26A599"/>
    </a:accent1>
    <a:accent2>
      <a:srgbClr val="009688"/>
    </a:accent2>
    <a:accent3>
      <a:srgbClr val="00897B"/>
    </a:accent3>
    <a:accent4>
      <a:srgbClr val="00786A"/>
    </a:accent4>
    <a:accent5>
      <a:srgbClr val="00685B"/>
    </a:accent5>
    <a:accent6>
      <a:srgbClr val="004C3F"/>
    </a:accent6>
    <a:hlink>
      <a:srgbClr val="26A599"/>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5"/>
    </a:dk2>
    <a:lt2>
      <a:srgbClr val="F0F0F0"/>
    </a:lt2>
    <a:accent1>
      <a:srgbClr val="26A599"/>
    </a:accent1>
    <a:accent2>
      <a:srgbClr val="009688"/>
    </a:accent2>
    <a:accent3>
      <a:srgbClr val="00897B"/>
    </a:accent3>
    <a:accent4>
      <a:srgbClr val="00786A"/>
    </a:accent4>
    <a:accent5>
      <a:srgbClr val="00685B"/>
    </a:accent5>
    <a:accent6>
      <a:srgbClr val="004C3F"/>
    </a:accent6>
    <a:hlink>
      <a:srgbClr val="26A599"/>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68395"/>
    </a:dk2>
    <a:lt2>
      <a:srgbClr val="F0F0F0"/>
    </a:lt2>
    <a:accent1>
      <a:srgbClr val="26A599"/>
    </a:accent1>
    <a:accent2>
      <a:srgbClr val="009688"/>
    </a:accent2>
    <a:accent3>
      <a:srgbClr val="00897B"/>
    </a:accent3>
    <a:accent4>
      <a:srgbClr val="00786A"/>
    </a:accent4>
    <a:accent5>
      <a:srgbClr val="00685B"/>
    </a:accent5>
    <a:accent6>
      <a:srgbClr val="004C3F"/>
    </a:accent6>
    <a:hlink>
      <a:srgbClr val="26A599"/>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Gallery</Template>
  <TotalTime>0</TotalTime>
  <Words>207</Words>
  <Application>WPS 演示</Application>
  <PresentationFormat>宽屏</PresentationFormat>
  <Paragraphs>24</Paragraphs>
  <Slides>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Arial</vt:lpstr>
      <vt:lpstr>方正书宋_GBK</vt:lpstr>
      <vt:lpstr>Wingdings</vt:lpstr>
      <vt:lpstr>微软雅黑</vt:lpstr>
      <vt:lpstr>思源黑体 CN</vt:lpstr>
      <vt:lpstr>Arial</vt:lpstr>
      <vt:lpstr>宋体</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主标题</dc:title>
  <dc:creator>Office</dc:creator>
  <cp:lastModifiedBy>zhangtao</cp:lastModifiedBy>
  <cp:revision>285</cp:revision>
  <dcterms:created xsi:type="dcterms:W3CDTF">2020-08-18T17:19:02Z</dcterms:created>
  <dcterms:modified xsi:type="dcterms:W3CDTF">2020-08-18T17:19:02Z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2052-2.5.0.4070</vt:lpwstr>
  </property>
</Properties>
</file>