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14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：项目实战之前台点餐购物车操作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3933825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大堂点餐购物车展示效果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实现点餐购物车操作步骤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前台大堂点餐购物车展示效果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10615"/>
            <a:ext cx="10058400" cy="51390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创建点餐购物车视图文件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配置项目中购物车urls路由信息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编辑模板文件，实现购物车信息操作与展示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编辑首页加载视图函数，实现购物车总金额计算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启动服务测试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实现点餐购物车操作步骤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通过本节学习我们完成了点餐项目之前台大堂点餐购物车信息操作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16《项目实战之前台下单操作》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211</Words>
  <Application>WPS 演示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300</cp:revision>
  <dcterms:created xsi:type="dcterms:W3CDTF">2020-08-19T11:04:02Z</dcterms:created>
  <dcterms:modified xsi:type="dcterms:W3CDTF">2020-08-19T11:04:02Z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