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291615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4602176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>
                <a:solidFill>
                  <a:srgbClr val="FF0000"/>
                </a:solidFill>
              </a:rPr>
              <a:t>++B</a:t>
            </a: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    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Faa::operator--(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Faa::operator++(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(Foo)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Faa::operator Foo()const;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Faa::operator Foo();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558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 Demi</vt:lpstr>
      <vt:lpstr>Bodoni MT Condensed</vt:lpstr>
      <vt:lpstr>Calibri</vt:lpstr>
      <vt:lpstr>Calibri Light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</cp:lastModifiedBy>
  <cp:revision>23</cp:revision>
  <dcterms:created xsi:type="dcterms:W3CDTF">2020-10-14T14:45:33Z</dcterms:created>
  <dcterms:modified xsi:type="dcterms:W3CDTF">2020-10-15T16:34:54Z</dcterms:modified>
</cp:coreProperties>
</file>