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321DCD-AEEC-4A78-A8D4-44D6846FCB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Project_Bluebook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CEA361-FF4E-46B4-A9D4-7441DF8882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5/5/20 4:49:03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BAB05987-6AB8-45A6-9355-41182CAA35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2020-05-05T21:49:03Z</dcterms:created>
  <dcterms:modified xsi:type="dcterms:W3CDTF">2020-05-05T21:49:03Z</dcterms:modified>
</cp:coreProperties>
</file>