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cff26a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cff26a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cff26a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cff26a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cff26a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cff26a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cff26a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cff26a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cff26a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6cff26a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cff26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cff26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cademy.blockchain-council.org/courses/take/certified-blockchain-developer-training/lessons/8287133-what-is-multichain" TargetMode="External"/><Relationship Id="rId4" Type="http://schemas.openxmlformats.org/officeDocument/2006/relationships/hyperlink" Target="https://academy.blockchain-council.org/courses/take/certified-blockchain-developer-training/lessons/8287143-what-is-ethereum-vitual-machine" TargetMode="External"/><Relationship Id="rId5" Type="http://schemas.openxmlformats.org/officeDocument/2006/relationships/hyperlink" Target="https://academy.blockchain-council.org/courses/take/certified-blockchain-developer-training/lessons/8287142-what-is-ethereum" TargetMode="External"/><Relationship Id="rId6" Type="http://schemas.openxmlformats.org/officeDocument/2006/relationships/hyperlink" Target="https://academy.blockchain-council.org/courses/take/certified-blockchain-developer-training/lessons/8287144-what-is-solid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Additional Info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Yasin Hassan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MultiChain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“Open platform to build Blockchain Applications”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the way to connect a chain from one node, to a chain from another node.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Multichain Permissions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Multichain gives “full control over the permissions”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Eight types of global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- ”to connect to other nodes and see the blockchain contents”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- “to send funds i.e. sign inputs of transactions”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</a:t>
            </a:r>
            <a:r>
              <a:rPr lang="en"/>
              <a:t> - “to </a:t>
            </a:r>
            <a:r>
              <a:rPr lang="en"/>
              <a:t>receive</a:t>
            </a:r>
            <a:r>
              <a:rPr lang="en"/>
              <a:t> funds” i.e. “outputs of transactions”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- “to issue assets i.e. sign inputs of transactions which create new native assets”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- “to create streams i.e. </a:t>
            </a:r>
            <a:r>
              <a:rPr lang="en"/>
              <a:t>sign inputs of transactions which create new streams”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Mine - “to mine blocks i.e. to sign the metadata of coinbase transactions”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- “to change, connect, send, and receive permissions for other users i.e. sign transactions which change those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 - “to change all permissions for other users, including issue, mine, activate, and admin”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“Open source platform based on Blockchain technology that enables developers to build and deploy decentralized applications (like smart contracts)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“Decentralized Virtual Machine aka Ethereum Virtual Machine which can execute scripts using an international network of public nodes.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Virtual Machine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“Runtime environment for decentralized applications on Ethereum” such as “smart contracts”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“Enables development of potentially thousands of different applications all on one platform”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EVM is “isolated from the rest of the network” so it is good for “testing”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“Every ethereum node in the network runs and EVM implementation and executes the same instructions”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“Implemented in Python, Ruby, C++” and others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“Programming Language to create Smart Contracts”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contracts “gets converted into byte code to be executed on Ethereum Blockchain using EVM”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https://academy.blockchain-council.org/courses/take/certified-blockchain-developer-training/lessons/8287133-what-is-multichain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https://academy.blockchain-council.org/courses/take/certified-blockchain-developer-training/lessons/8287143-what-is-ethereum-vitual-machine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https://academy.blockchain-council.org/courses/take/certified-blockchain-developer-training/lessons/8287142-what-is-ethereum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https://academy.blockchain-council.org/courses/take/certified-blockchain-developer-training/lessons/8287144-what-is-solidity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