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1"/>
  </p:notesMasterIdLst>
  <p:sldIdLst>
    <p:sldId id="257" r:id="rId5"/>
    <p:sldId id="258" r:id="rId6"/>
    <p:sldId id="260" r:id="rId7"/>
    <p:sldId id="262" r:id="rId8"/>
    <p:sldId id="264" r:id="rId9"/>
    <p:sldId id="268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2C29"/>
    <a:srgbClr val="666B6D"/>
    <a:srgbClr val="CE2F2B"/>
    <a:srgbClr val="4C4B4B"/>
    <a:srgbClr val="403F3F"/>
    <a:srgbClr val="313334"/>
    <a:srgbClr val="E6E2DE"/>
    <a:srgbClr val="F6DA98"/>
    <a:srgbClr val="4FB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9" autoAdjust="0"/>
    <p:restoredTop sz="94629"/>
  </p:normalViewPr>
  <p:slideViewPr>
    <p:cSldViewPr snapToGrid="0" snapToObjects="1">
      <p:cViewPr varScale="1">
        <p:scale>
          <a:sx n="99" d="100"/>
          <a:sy n="99" d="100"/>
        </p:scale>
        <p:origin x="106" y="107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82E5D-8BB1-4143-9A8E-7C31694E4928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4AD99-230D-42C2-983E-9D21863D8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79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91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9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1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2" r:id="rId1"/>
    <p:sldLayoutId id="2147493463" r:id="rId2"/>
    <p:sldLayoutId id="2147493464" r:id="rId3"/>
    <p:sldLayoutId id="21474934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6678" y="809049"/>
            <a:ext cx="46890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4000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kumimoji="1" lang="en-US" altLang="zh-CN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CTE</a:t>
            </a:r>
          </a:p>
          <a:p>
            <a:r>
              <a:rPr kumimoji="1" lang="en-US" altLang="zh-CN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New Member</a:t>
            </a:r>
          </a:p>
          <a:p>
            <a:r>
              <a:rPr kumimoji="1" lang="en-US" altLang="zh-CN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Self-Introduction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83742" y="3282471"/>
            <a:ext cx="4689041" cy="2862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14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  <a:cs typeface="微软雅黑"/>
              </a:rPr>
              <a:t>                                    </a:t>
            </a:r>
            <a:endParaRPr lang="zh-CN" altLang="en-US" sz="1000" dirty="0">
              <a:solidFill>
                <a:srgbClr val="4C4B4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944AFD-2CA9-4A5B-BEAE-3CB01243A43F}"/>
              </a:ext>
            </a:extLst>
          </p:cNvPr>
          <p:cNvSpPr txBox="1"/>
          <p:nvPr/>
        </p:nvSpPr>
        <p:spPr>
          <a:xfrm>
            <a:off x="6396687" y="2497641"/>
            <a:ext cx="4689041" cy="7848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</a:rPr>
              <a:t>MXA DS TEAM</a:t>
            </a:r>
          </a:p>
          <a:p>
            <a:pPr>
              <a:lnSpc>
                <a:spcPct val="90000"/>
              </a:lnSpc>
            </a:pPr>
            <a:endParaRPr lang="en-US" altLang="zh-CN" sz="1000" dirty="0">
              <a:solidFill>
                <a:srgbClr val="4C4B4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</a:rPr>
              <a:t>DATA SCIENCE INTERN ENGINEER</a:t>
            </a:r>
          </a:p>
          <a:p>
            <a:pPr>
              <a:lnSpc>
                <a:spcPct val="90000"/>
              </a:lnSpc>
            </a:pPr>
            <a:endParaRPr lang="en-US" altLang="zh-CN" sz="1000" dirty="0">
              <a:solidFill>
                <a:srgbClr val="4C4B4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000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</a:rPr>
              <a:t>HAOCHEN YANG</a:t>
            </a:r>
            <a:endParaRPr lang="zh-CN" altLang="en-US" sz="1000" dirty="0">
              <a:solidFill>
                <a:srgbClr val="4C4B4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00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3451442" y="-1"/>
            <a:ext cx="2241117" cy="1093517"/>
            <a:chOff x="3033164" y="-1"/>
            <a:chExt cx="2241117" cy="1093517"/>
          </a:xfrm>
        </p:grpSpPr>
        <p:sp>
          <p:nvSpPr>
            <p:cNvPr id="4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33164" y="105826"/>
              <a:ext cx="2233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ABOUT</a:t>
              </a:r>
              <a:endParaRPr kumimoji="1" lang="zh-CN" altLang="en-US" sz="24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31" name="椭圆 30"/>
          <p:cNvSpPr/>
          <p:nvPr/>
        </p:nvSpPr>
        <p:spPr>
          <a:xfrm>
            <a:off x="4631083" y="1674057"/>
            <a:ext cx="418247" cy="418247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214158" y="1676805"/>
            <a:ext cx="20411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YANG HAOCHEN</a:t>
            </a:r>
          </a:p>
          <a:p>
            <a:endParaRPr kumimoji="1" lang="en-US" altLang="zh-CN" sz="12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r>
              <a:rPr kumimoji="1" lang="en-US" altLang="zh-CN" sz="12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25 years old</a:t>
            </a:r>
          </a:p>
          <a:p>
            <a:endParaRPr kumimoji="1" lang="en-US" altLang="zh-CN" sz="12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r>
              <a:rPr kumimoji="1" lang="en-US" altLang="zh-CN" sz="12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Born in XI’AN</a:t>
            </a:r>
          </a:p>
          <a:p>
            <a:endParaRPr kumimoji="1" lang="en-US" altLang="zh-CN" sz="12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r>
              <a:rPr kumimoji="1" lang="en-US" altLang="zh-CN" sz="12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New Data Science Intern Engineer in MXA</a:t>
            </a:r>
          </a:p>
          <a:p>
            <a:endParaRPr kumimoji="1" lang="en-US" altLang="zh-CN" sz="12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endParaRPr kumimoji="1" lang="zh-CN" altLang="en-US" sz="12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endParaRPr kumimoji="1" lang="zh-CN" altLang="en-US" sz="12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172108" y="4087051"/>
            <a:ext cx="647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SOMETHING</a:t>
            </a:r>
            <a:r>
              <a:rPr kumimoji="1" lang="zh-CN" altLang="en-US" sz="36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36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ABOUT</a:t>
            </a:r>
            <a:r>
              <a:rPr kumimoji="1" lang="zh-CN" altLang="en-US" sz="36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36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MYSELF</a:t>
            </a:r>
            <a:endParaRPr kumimoji="1" lang="zh-CN" altLang="en-US" sz="3600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9" name="Freeform 156"/>
          <p:cNvSpPr>
            <a:spLocks noEditPoints="1"/>
          </p:cNvSpPr>
          <p:nvPr/>
        </p:nvSpPr>
        <p:spPr bwMode="auto">
          <a:xfrm>
            <a:off x="4718595" y="1756271"/>
            <a:ext cx="255558" cy="242700"/>
          </a:xfrm>
          <a:custGeom>
            <a:avLst/>
            <a:gdLst/>
            <a:ahLst/>
            <a:cxnLst>
              <a:cxn ang="0">
                <a:pos x="30" y="302"/>
              </a:cxn>
              <a:cxn ang="0">
                <a:pos x="24" y="300"/>
              </a:cxn>
              <a:cxn ang="0">
                <a:pos x="8" y="292"/>
              </a:cxn>
              <a:cxn ang="0">
                <a:pos x="0" y="278"/>
              </a:cxn>
              <a:cxn ang="0">
                <a:pos x="0" y="238"/>
              </a:cxn>
              <a:cxn ang="0">
                <a:pos x="2" y="230"/>
              </a:cxn>
              <a:cxn ang="0">
                <a:pos x="12" y="214"/>
              </a:cxn>
              <a:cxn ang="0">
                <a:pos x="100" y="186"/>
              </a:cxn>
              <a:cxn ang="0">
                <a:pos x="90" y="166"/>
              </a:cxn>
              <a:cxn ang="0">
                <a:pos x="76" y="120"/>
              </a:cxn>
              <a:cxn ang="0">
                <a:pos x="74" y="94"/>
              </a:cxn>
              <a:cxn ang="0">
                <a:pos x="80" y="56"/>
              </a:cxn>
              <a:cxn ang="0">
                <a:pos x="98" y="26"/>
              </a:cxn>
              <a:cxn ang="0">
                <a:pos x="124" y="6"/>
              </a:cxn>
              <a:cxn ang="0">
                <a:pos x="158" y="0"/>
              </a:cxn>
              <a:cxn ang="0">
                <a:pos x="176" y="2"/>
              </a:cxn>
              <a:cxn ang="0">
                <a:pos x="208" y="16"/>
              </a:cxn>
              <a:cxn ang="0">
                <a:pos x="230" y="40"/>
              </a:cxn>
              <a:cxn ang="0">
                <a:pos x="242" y="74"/>
              </a:cxn>
              <a:cxn ang="0">
                <a:pos x="244" y="94"/>
              </a:cxn>
              <a:cxn ang="0">
                <a:pos x="236" y="144"/>
              </a:cxn>
              <a:cxn ang="0">
                <a:pos x="216" y="186"/>
              </a:cxn>
              <a:cxn ang="0">
                <a:pos x="296" y="210"/>
              </a:cxn>
              <a:cxn ang="0">
                <a:pos x="312" y="222"/>
              </a:cxn>
              <a:cxn ang="0">
                <a:pos x="318" y="238"/>
              </a:cxn>
              <a:cxn ang="0">
                <a:pos x="318" y="272"/>
              </a:cxn>
              <a:cxn ang="0">
                <a:pos x="316" y="284"/>
              </a:cxn>
              <a:cxn ang="0">
                <a:pos x="300" y="300"/>
              </a:cxn>
              <a:cxn ang="0">
                <a:pos x="288" y="302"/>
              </a:cxn>
              <a:cxn ang="0">
                <a:pos x="158" y="16"/>
              </a:cxn>
              <a:cxn ang="0">
                <a:pos x="144" y="18"/>
              </a:cxn>
              <a:cxn ang="0">
                <a:pos x="118" y="28"/>
              </a:cxn>
              <a:cxn ang="0">
                <a:pos x="102" y="48"/>
              </a:cxn>
              <a:cxn ang="0">
                <a:pos x="92" y="78"/>
              </a:cxn>
              <a:cxn ang="0">
                <a:pos x="90" y="94"/>
              </a:cxn>
              <a:cxn ang="0">
                <a:pos x="98" y="144"/>
              </a:cxn>
              <a:cxn ang="0">
                <a:pos x="120" y="184"/>
              </a:cxn>
              <a:cxn ang="0">
                <a:pos x="26" y="226"/>
              </a:cxn>
              <a:cxn ang="0">
                <a:pos x="22" y="228"/>
              </a:cxn>
              <a:cxn ang="0">
                <a:pos x="16" y="234"/>
              </a:cxn>
              <a:cxn ang="0">
                <a:pos x="16" y="272"/>
              </a:cxn>
              <a:cxn ang="0">
                <a:pos x="18" y="276"/>
              </a:cxn>
              <a:cxn ang="0">
                <a:pos x="24" y="284"/>
              </a:cxn>
              <a:cxn ang="0">
                <a:pos x="288" y="286"/>
              </a:cxn>
              <a:cxn ang="0">
                <a:pos x="292" y="284"/>
              </a:cxn>
              <a:cxn ang="0">
                <a:pos x="300" y="278"/>
              </a:cxn>
              <a:cxn ang="0">
                <a:pos x="302" y="272"/>
              </a:cxn>
              <a:cxn ang="0">
                <a:pos x="302" y="238"/>
              </a:cxn>
              <a:cxn ang="0">
                <a:pos x="298" y="230"/>
              </a:cxn>
              <a:cxn ang="0">
                <a:pos x="292" y="226"/>
              </a:cxn>
              <a:cxn ang="0">
                <a:pos x="198" y="184"/>
              </a:cxn>
              <a:cxn ang="0">
                <a:pos x="210" y="166"/>
              </a:cxn>
              <a:cxn ang="0">
                <a:pos x="224" y="120"/>
              </a:cxn>
              <a:cxn ang="0">
                <a:pos x="226" y="94"/>
              </a:cxn>
              <a:cxn ang="0">
                <a:pos x="222" y="62"/>
              </a:cxn>
              <a:cxn ang="0">
                <a:pos x="208" y="38"/>
              </a:cxn>
              <a:cxn ang="0">
                <a:pos x="188" y="22"/>
              </a:cxn>
              <a:cxn ang="0">
                <a:pos x="158" y="16"/>
              </a:cxn>
            </a:cxnLst>
            <a:rect l="0" t="0" r="r" b="b"/>
            <a:pathLst>
              <a:path w="318" h="302">
                <a:moveTo>
                  <a:pt x="288" y="302"/>
                </a:moveTo>
                <a:lnTo>
                  <a:pt x="30" y="302"/>
                </a:lnTo>
                <a:lnTo>
                  <a:pt x="30" y="302"/>
                </a:lnTo>
                <a:lnTo>
                  <a:pt x="24" y="300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8"/>
                </a:lnTo>
                <a:lnTo>
                  <a:pt x="0" y="272"/>
                </a:lnTo>
                <a:lnTo>
                  <a:pt x="0" y="238"/>
                </a:lnTo>
                <a:lnTo>
                  <a:pt x="0" y="238"/>
                </a:lnTo>
                <a:lnTo>
                  <a:pt x="2" y="230"/>
                </a:lnTo>
                <a:lnTo>
                  <a:pt x="6" y="222"/>
                </a:lnTo>
                <a:lnTo>
                  <a:pt x="12" y="214"/>
                </a:lnTo>
                <a:lnTo>
                  <a:pt x="20" y="210"/>
                </a:lnTo>
                <a:lnTo>
                  <a:pt x="100" y="186"/>
                </a:lnTo>
                <a:lnTo>
                  <a:pt x="100" y="186"/>
                </a:lnTo>
                <a:lnTo>
                  <a:pt x="90" y="166"/>
                </a:lnTo>
                <a:lnTo>
                  <a:pt x="82" y="144"/>
                </a:lnTo>
                <a:lnTo>
                  <a:pt x="76" y="120"/>
                </a:lnTo>
                <a:lnTo>
                  <a:pt x="74" y="94"/>
                </a:lnTo>
                <a:lnTo>
                  <a:pt x="74" y="94"/>
                </a:lnTo>
                <a:lnTo>
                  <a:pt x="76" y="74"/>
                </a:lnTo>
                <a:lnTo>
                  <a:pt x="80" y="56"/>
                </a:lnTo>
                <a:lnTo>
                  <a:pt x="88" y="40"/>
                </a:lnTo>
                <a:lnTo>
                  <a:pt x="98" y="26"/>
                </a:lnTo>
                <a:lnTo>
                  <a:pt x="110" y="16"/>
                </a:lnTo>
                <a:lnTo>
                  <a:pt x="124" y="6"/>
                </a:lnTo>
                <a:lnTo>
                  <a:pt x="140" y="2"/>
                </a:lnTo>
                <a:lnTo>
                  <a:pt x="158" y="0"/>
                </a:lnTo>
                <a:lnTo>
                  <a:pt x="158" y="0"/>
                </a:lnTo>
                <a:lnTo>
                  <a:pt x="176" y="2"/>
                </a:lnTo>
                <a:lnTo>
                  <a:pt x="194" y="6"/>
                </a:lnTo>
                <a:lnTo>
                  <a:pt x="208" y="16"/>
                </a:lnTo>
                <a:lnTo>
                  <a:pt x="220" y="26"/>
                </a:lnTo>
                <a:lnTo>
                  <a:pt x="230" y="40"/>
                </a:lnTo>
                <a:lnTo>
                  <a:pt x="238" y="56"/>
                </a:lnTo>
                <a:lnTo>
                  <a:pt x="242" y="74"/>
                </a:lnTo>
                <a:lnTo>
                  <a:pt x="244" y="94"/>
                </a:lnTo>
                <a:lnTo>
                  <a:pt x="244" y="94"/>
                </a:lnTo>
                <a:lnTo>
                  <a:pt x="242" y="120"/>
                </a:lnTo>
                <a:lnTo>
                  <a:pt x="236" y="144"/>
                </a:lnTo>
                <a:lnTo>
                  <a:pt x="228" y="166"/>
                </a:lnTo>
                <a:lnTo>
                  <a:pt x="216" y="186"/>
                </a:lnTo>
                <a:lnTo>
                  <a:pt x="296" y="210"/>
                </a:lnTo>
                <a:lnTo>
                  <a:pt x="296" y="210"/>
                </a:lnTo>
                <a:lnTo>
                  <a:pt x="306" y="214"/>
                </a:lnTo>
                <a:lnTo>
                  <a:pt x="312" y="222"/>
                </a:lnTo>
                <a:lnTo>
                  <a:pt x="316" y="230"/>
                </a:lnTo>
                <a:lnTo>
                  <a:pt x="318" y="238"/>
                </a:lnTo>
                <a:lnTo>
                  <a:pt x="318" y="272"/>
                </a:lnTo>
                <a:lnTo>
                  <a:pt x="318" y="272"/>
                </a:lnTo>
                <a:lnTo>
                  <a:pt x="316" y="278"/>
                </a:lnTo>
                <a:lnTo>
                  <a:pt x="316" y="284"/>
                </a:lnTo>
                <a:lnTo>
                  <a:pt x="308" y="292"/>
                </a:lnTo>
                <a:lnTo>
                  <a:pt x="300" y="300"/>
                </a:lnTo>
                <a:lnTo>
                  <a:pt x="294" y="300"/>
                </a:lnTo>
                <a:lnTo>
                  <a:pt x="288" y="302"/>
                </a:lnTo>
                <a:lnTo>
                  <a:pt x="288" y="302"/>
                </a:lnTo>
                <a:close/>
                <a:moveTo>
                  <a:pt x="158" y="16"/>
                </a:moveTo>
                <a:lnTo>
                  <a:pt x="158" y="16"/>
                </a:lnTo>
                <a:lnTo>
                  <a:pt x="144" y="18"/>
                </a:lnTo>
                <a:lnTo>
                  <a:pt x="130" y="22"/>
                </a:lnTo>
                <a:lnTo>
                  <a:pt x="118" y="28"/>
                </a:lnTo>
                <a:lnTo>
                  <a:pt x="108" y="38"/>
                </a:lnTo>
                <a:lnTo>
                  <a:pt x="102" y="48"/>
                </a:lnTo>
                <a:lnTo>
                  <a:pt x="96" y="62"/>
                </a:lnTo>
                <a:lnTo>
                  <a:pt x="92" y="78"/>
                </a:lnTo>
                <a:lnTo>
                  <a:pt x="90" y="94"/>
                </a:lnTo>
                <a:lnTo>
                  <a:pt x="90" y="94"/>
                </a:lnTo>
                <a:lnTo>
                  <a:pt x="92" y="120"/>
                </a:lnTo>
                <a:lnTo>
                  <a:pt x="98" y="144"/>
                </a:lnTo>
                <a:lnTo>
                  <a:pt x="108" y="166"/>
                </a:lnTo>
                <a:lnTo>
                  <a:pt x="120" y="184"/>
                </a:lnTo>
                <a:lnTo>
                  <a:pt x="128" y="194"/>
                </a:lnTo>
                <a:lnTo>
                  <a:pt x="26" y="226"/>
                </a:lnTo>
                <a:lnTo>
                  <a:pt x="26" y="226"/>
                </a:lnTo>
                <a:lnTo>
                  <a:pt x="22" y="228"/>
                </a:lnTo>
                <a:lnTo>
                  <a:pt x="18" y="230"/>
                </a:lnTo>
                <a:lnTo>
                  <a:pt x="16" y="234"/>
                </a:lnTo>
                <a:lnTo>
                  <a:pt x="16" y="238"/>
                </a:lnTo>
                <a:lnTo>
                  <a:pt x="16" y="272"/>
                </a:lnTo>
                <a:lnTo>
                  <a:pt x="16" y="272"/>
                </a:lnTo>
                <a:lnTo>
                  <a:pt x="18" y="276"/>
                </a:lnTo>
                <a:lnTo>
                  <a:pt x="20" y="282"/>
                </a:lnTo>
                <a:lnTo>
                  <a:pt x="24" y="284"/>
                </a:lnTo>
                <a:lnTo>
                  <a:pt x="30" y="286"/>
                </a:lnTo>
                <a:lnTo>
                  <a:pt x="288" y="286"/>
                </a:lnTo>
                <a:lnTo>
                  <a:pt x="288" y="286"/>
                </a:lnTo>
                <a:lnTo>
                  <a:pt x="292" y="284"/>
                </a:lnTo>
                <a:lnTo>
                  <a:pt x="296" y="282"/>
                </a:lnTo>
                <a:lnTo>
                  <a:pt x="300" y="278"/>
                </a:lnTo>
                <a:lnTo>
                  <a:pt x="302" y="272"/>
                </a:lnTo>
                <a:lnTo>
                  <a:pt x="302" y="272"/>
                </a:lnTo>
                <a:lnTo>
                  <a:pt x="302" y="238"/>
                </a:lnTo>
                <a:lnTo>
                  <a:pt x="302" y="238"/>
                </a:lnTo>
                <a:lnTo>
                  <a:pt x="300" y="234"/>
                </a:lnTo>
                <a:lnTo>
                  <a:pt x="298" y="230"/>
                </a:lnTo>
                <a:lnTo>
                  <a:pt x="296" y="228"/>
                </a:lnTo>
                <a:lnTo>
                  <a:pt x="292" y="226"/>
                </a:lnTo>
                <a:lnTo>
                  <a:pt x="190" y="194"/>
                </a:lnTo>
                <a:lnTo>
                  <a:pt x="198" y="184"/>
                </a:lnTo>
                <a:lnTo>
                  <a:pt x="198" y="184"/>
                </a:lnTo>
                <a:lnTo>
                  <a:pt x="210" y="166"/>
                </a:lnTo>
                <a:lnTo>
                  <a:pt x="218" y="144"/>
                </a:lnTo>
                <a:lnTo>
                  <a:pt x="224" y="120"/>
                </a:lnTo>
                <a:lnTo>
                  <a:pt x="226" y="94"/>
                </a:lnTo>
                <a:lnTo>
                  <a:pt x="226" y="94"/>
                </a:lnTo>
                <a:lnTo>
                  <a:pt x="226" y="78"/>
                </a:lnTo>
                <a:lnTo>
                  <a:pt x="222" y="62"/>
                </a:lnTo>
                <a:lnTo>
                  <a:pt x="216" y="48"/>
                </a:lnTo>
                <a:lnTo>
                  <a:pt x="208" y="38"/>
                </a:lnTo>
                <a:lnTo>
                  <a:pt x="198" y="28"/>
                </a:lnTo>
                <a:lnTo>
                  <a:pt x="188" y="22"/>
                </a:lnTo>
                <a:lnTo>
                  <a:pt x="174" y="18"/>
                </a:lnTo>
                <a:lnTo>
                  <a:pt x="158" y="16"/>
                </a:lnTo>
                <a:lnTo>
                  <a:pt x="158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274A13E-D846-40C0-89E5-2B2D8688704A}"/>
              </a:ext>
            </a:extLst>
          </p:cNvPr>
          <p:cNvSpPr/>
          <p:nvPr/>
        </p:nvSpPr>
        <p:spPr>
          <a:xfrm>
            <a:off x="2053525" y="1472339"/>
            <a:ext cx="1596326" cy="208868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9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9"/>
          <p:cNvCxnSpPr/>
          <p:nvPr/>
        </p:nvCxnSpPr>
        <p:spPr>
          <a:xfrm>
            <a:off x="4568693" y="955221"/>
            <a:ext cx="0" cy="4188279"/>
          </a:xfrm>
          <a:prstGeom prst="line">
            <a:avLst/>
          </a:prstGeom>
          <a:ln w="38100" cmpd="sng">
            <a:solidFill>
              <a:srgbClr val="F6DA9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 2"/>
          <p:cNvGrpSpPr/>
          <p:nvPr/>
        </p:nvGrpSpPr>
        <p:grpSpPr>
          <a:xfrm>
            <a:off x="3451443" y="-1"/>
            <a:ext cx="2241116" cy="1093517"/>
            <a:chOff x="3033165" y="-1"/>
            <a:chExt cx="2241116" cy="1093517"/>
          </a:xfrm>
        </p:grpSpPr>
        <p:sp>
          <p:nvSpPr>
            <p:cNvPr id="4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40649" y="282"/>
              <a:ext cx="2233632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Education</a:t>
              </a:r>
            </a:p>
            <a:p>
              <a:pPr algn="ctr"/>
              <a:r>
                <a:rPr kumimoji="1" lang="en-US" altLang="zh-CN" sz="16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&amp;</a:t>
              </a:r>
            </a:p>
            <a:p>
              <a:pPr algn="ctr"/>
              <a:r>
                <a:rPr kumimoji="1" lang="en-US" altLang="zh-CN" sz="16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Experience</a:t>
              </a:r>
              <a:endParaRPr kumimoji="1" lang="zh-CN" altLang="en-US" sz="16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4448676" y="1680216"/>
            <a:ext cx="4409328" cy="830997"/>
            <a:chOff x="5093846" y="2315329"/>
            <a:chExt cx="4409328" cy="830997"/>
          </a:xfrm>
        </p:grpSpPr>
        <p:sp>
          <p:nvSpPr>
            <p:cNvPr id="37" name="椭圆 36"/>
            <p:cNvSpPr/>
            <p:nvPr/>
          </p:nvSpPr>
          <p:spPr>
            <a:xfrm>
              <a:off x="5093846" y="2613633"/>
              <a:ext cx="234389" cy="234389"/>
            </a:xfrm>
            <a:prstGeom prst="ellipse">
              <a:avLst/>
            </a:prstGeom>
            <a:solidFill>
              <a:srgbClr val="7C9C1E"/>
            </a:solidFill>
            <a:ln w="38100" cmpd="sng">
              <a:solidFill>
                <a:srgbClr val="F6DA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7C9C1E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138366" y="2315329"/>
              <a:ext cx="336480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2020 MASTER’S</a:t>
              </a:r>
              <a:r>
                <a:rPr kumimoji="1" lang="zh-CN" altLang="en-US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kumimoji="1" lang="en-US" altLang="zh-CN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DEGREE (EXPECTED)</a:t>
              </a:r>
              <a:endParaRPr kumimoji="1" lang="zh-CN" altLang="en-US" sz="24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1" name="组 50"/>
          <p:cNvGrpSpPr/>
          <p:nvPr/>
        </p:nvGrpSpPr>
        <p:grpSpPr>
          <a:xfrm flipH="1">
            <a:off x="157429" y="3512521"/>
            <a:ext cx="4525636" cy="830997"/>
            <a:chOff x="5213396" y="3129036"/>
            <a:chExt cx="4525636" cy="830997"/>
          </a:xfrm>
        </p:grpSpPr>
        <p:sp>
          <p:nvSpPr>
            <p:cNvPr id="49" name="椭圆 48"/>
            <p:cNvSpPr/>
            <p:nvPr/>
          </p:nvSpPr>
          <p:spPr>
            <a:xfrm>
              <a:off x="5213396" y="3427340"/>
              <a:ext cx="234389" cy="234389"/>
            </a:xfrm>
            <a:prstGeom prst="ellipse">
              <a:avLst/>
            </a:prstGeom>
            <a:solidFill>
              <a:srgbClr val="7C9C1E"/>
            </a:solidFill>
            <a:ln w="38100" cmpd="sng">
              <a:solidFill>
                <a:srgbClr val="F6DA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257916" y="3129036"/>
              <a:ext cx="348111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en-US" altLang="zh-CN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2017 BACHELOR’S</a:t>
              </a:r>
              <a:r>
                <a:rPr kumimoji="1" lang="zh-CN" altLang="en-US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kumimoji="1" lang="en-US" altLang="zh-CN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DEGREE</a:t>
              </a:r>
              <a:endParaRPr kumimoji="1" lang="zh-CN" altLang="en-US" sz="24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56" name="圆角矩形 55"/>
          <p:cNvSpPr/>
          <p:nvPr/>
        </p:nvSpPr>
        <p:spPr>
          <a:xfrm>
            <a:off x="1251389" y="1542685"/>
            <a:ext cx="3024896" cy="1179431"/>
          </a:xfrm>
          <a:custGeom>
            <a:avLst/>
            <a:gdLst/>
            <a:ahLst/>
            <a:cxnLst/>
            <a:rect l="l" t="t" r="r" b="b"/>
            <a:pathLst>
              <a:path w="3024896" h="1179431">
                <a:moveTo>
                  <a:pt x="116893" y="0"/>
                </a:moveTo>
                <a:lnTo>
                  <a:pt x="2737159" y="0"/>
                </a:lnTo>
                <a:cubicBezTo>
                  <a:pt x="2801717" y="0"/>
                  <a:pt x="2854052" y="52335"/>
                  <a:pt x="2854052" y="116893"/>
                </a:cubicBezTo>
                <a:lnTo>
                  <a:pt x="2854052" y="478918"/>
                </a:lnTo>
                <a:lnTo>
                  <a:pt x="3024896" y="589716"/>
                </a:lnTo>
                <a:lnTo>
                  <a:pt x="2854052" y="700513"/>
                </a:lnTo>
                <a:lnTo>
                  <a:pt x="2854052" y="1062538"/>
                </a:lnTo>
                <a:cubicBezTo>
                  <a:pt x="2854052" y="1127096"/>
                  <a:pt x="2801717" y="1179431"/>
                  <a:pt x="2737159" y="1179431"/>
                </a:cubicBezTo>
                <a:lnTo>
                  <a:pt x="116893" y="1179431"/>
                </a:lnTo>
                <a:cubicBezTo>
                  <a:pt x="52335" y="1179431"/>
                  <a:pt x="0" y="1127096"/>
                  <a:pt x="0" y="1062538"/>
                </a:cubicBezTo>
                <a:lnTo>
                  <a:pt x="0" y="116893"/>
                </a:lnTo>
                <a:cubicBezTo>
                  <a:pt x="0" y="52335"/>
                  <a:pt x="52335" y="0"/>
                  <a:pt x="11689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/>
          <p:cNvSpPr txBox="1"/>
          <p:nvPr/>
        </p:nvSpPr>
        <p:spPr>
          <a:xfrm flipH="1">
            <a:off x="1359540" y="1608205"/>
            <a:ext cx="2610494" cy="1100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zh-CN" sz="1000" b="1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Studying in The University of Sydney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/>
                </a:solidFill>
              </a:rPr>
              <a:t>Major in Electronic Engineering and Computer Science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/>
                </a:solidFill>
              </a:rPr>
              <a:t>Deep Learning, Image Classification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bg1"/>
                </a:solidFill>
              </a:rPr>
              <a:t>Research on Human Action Recognition with Domain Adaptation</a:t>
            </a:r>
          </a:p>
        </p:txBody>
      </p:sp>
      <p:sp>
        <p:nvSpPr>
          <p:cNvPr id="58" name="圆角矩形 55"/>
          <p:cNvSpPr/>
          <p:nvPr/>
        </p:nvSpPr>
        <p:spPr>
          <a:xfrm flipH="1">
            <a:off x="4864077" y="3311613"/>
            <a:ext cx="3024896" cy="1179431"/>
          </a:xfrm>
          <a:custGeom>
            <a:avLst/>
            <a:gdLst/>
            <a:ahLst/>
            <a:cxnLst/>
            <a:rect l="l" t="t" r="r" b="b"/>
            <a:pathLst>
              <a:path w="3024896" h="1179431">
                <a:moveTo>
                  <a:pt x="116893" y="0"/>
                </a:moveTo>
                <a:lnTo>
                  <a:pt x="2737159" y="0"/>
                </a:lnTo>
                <a:cubicBezTo>
                  <a:pt x="2801717" y="0"/>
                  <a:pt x="2854052" y="52335"/>
                  <a:pt x="2854052" y="116893"/>
                </a:cubicBezTo>
                <a:lnTo>
                  <a:pt x="2854052" y="478918"/>
                </a:lnTo>
                <a:lnTo>
                  <a:pt x="3024896" y="589716"/>
                </a:lnTo>
                <a:lnTo>
                  <a:pt x="2854052" y="700513"/>
                </a:lnTo>
                <a:lnTo>
                  <a:pt x="2854052" y="1062538"/>
                </a:lnTo>
                <a:cubicBezTo>
                  <a:pt x="2854052" y="1127096"/>
                  <a:pt x="2801717" y="1179431"/>
                  <a:pt x="2737159" y="1179431"/>
                </a:cubicBezTo>
                <a:lnTo>
                  <a:pt x="116893" y="1179431"/>
                </a:lnTo>
                <a:cubicBezTo>
                  <a:pt x="52335" y="1179431"/>
                  <a:pt x="0" y="1127096"/>
                  <a:pt x="0" y="1062538"/>
                </a:cubicBezTo>
                <a:lnTo>
                  <a:pt x="0" y="116893"/>
                </a:lnTo>
                <a:cubicBezTo>
                  <a:pt x="0" y="52335"/>
                  <a:pt x="52335" y="0"/>
                  <a:pt x="11689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5119124" y="3385993"/>
            <a:ext cx="2610494" cy="1158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en-US" altLang="zh-CN" sz="1050" b="1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Graduated from The University of Melbourne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bg1"/>
                </a:solidFill>
              </a:rPr>
              <a:t>Major in Electric System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bg1"/>
                </a:solidFill>
              </a:rPr>
              <a:t>Embedded System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chemeClr val="bg1"/>
                </a:solidFill>
              </a:rPr>
              <a:t>FPGA development</a:t>
            </a:r>
          </a:p>
          <a:p>
            <a:pPr>
              <a:lnSpc>
                <a:spcPts val="1300"/>
              </a:lnSpc>
            </a:pPr>
            <a:endParaRPr kumimoji="1" lang="zh-CN" altLang="en-US" sz="9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grpSp>
        <p:nvGrpSpPr>
          <p:cNvPr id="25" name="组 24"/>
          <p:cNvGrpSpPr/>
          <p:nvPr/>
        </p:nvGrpSpPr>
        <p:grpSpPr>
          <a:xfrm>
            <a:off x="4877246" y="1920147"/>
            <a:ext cx="615950" cy="406400"/>
            <a:chOff x="3786188" y="1143000"/>
            <a:chExt cx="615950" cy="406400"/>
          </a:xfrm>
          <a:solidFill>
            <a:schemeClr val="bg1"/>
          </a:solidFill>
        </p:grpSpPr>
        <p:sp>
          <p:nvSpPr>
            <p:cNvPr id="26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3690501" y="3726046"/>
            <a:ext cx="615950" cy="406400"/>
            <a:chOff x="3786188" y="1143000"/>
            <a:chExt cx="615950" cy="406400"/>
          </a:xfrm>
          <a:solidFill>
            <a:schemeClr val="bg1"/>
          </a:solidFill>
        </p:grpSpPr>
        <p:sp>
          <p:nvSpPr>
            <p:cNvPr id="29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980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3443957" y="-22179"/>
            <a:ext cx="2241117" cy="1115695"/>
            <a:chOff x="3033164" y="-22179"/>
            <a:chExt cx="2241117" cy="1115695"/>
          </a:xfrm>
        </p:grpSpPr>
        <p:sp>
          <p:nvSpPr>
            <p:cNvPr id="4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33164" y="-22179"/>
              <a:ext cx="223363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4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Interests &amp;</a:t>
              </a:r>
            </a:p>
            <a:p>
              <a:pPr algn="ctr"/>
              <a:r>
                <a:rPr kumimoji="1" lang="en-US" altLang="zh-CN" sz="24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Hobbits</a:t>
              </a:r>
              <a:endParaRPr kumimoji="1" lang="zh-CN" altLang="en-US" sz="24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6" name="椭圆 5"/>
          <p:cNvSpPr/>
          <p:nvPr/>
        </p:nvSpPr>
        <p:spPr>
          <a:xfrm>
            <a:off x="1302374" y="1680461"/>
            <a:ext cx="1460732" cy="146073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336763" y="3311120"/>
            <a:ext cx="1391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F6DA98"/>
                </a:solidFill>
                <a:latin typeface="Segoe UI Light"/>
                <a:cs typeface="Segoe UI Light"/>
              </a:rPr>
              <a:t>Basketball</a:t>
            </a:r>
            <a:endParaRPr kumimoji="1" lang="zh-CN" altLang="en-US" sz="2000" b="1" dirty="0">
              <a:solidFill>
                <a:srgbClr val="F6DA98"/>
              </a:solidFill>
              <a:latin typeface="Segoe UI Light"/>
              <a:cs typeface="Segoe UI Ligh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862598" y="1680461"/>
            <a:ext cx="1460732" cy="146073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862598" y="3311120"/>
            <a:ext cx="1391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F6DA98"/>
                </a:solidFill>
                <a:latin typeface="Segoe UI Light"/>
                <a:cs typeface="Segoe UI Light"/>
              </a:rPr>
              <a:t>Music</a:t>
            </a:r>
            <a:endParaRPr kumimoji="1" lang="zh-CN" altLang="en-US" sz="2000" b="1" dirty="0">
              <a:solidFill>
                <a:srgbClr val="F6DA98"/>
              </a:solidFill>
              <a:latin typeface="Segoe UI Light"/>
              <a:cs typeface="Segoe UI Ligh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354044" y="1680461"/>
            <a:ext cx="1460732" cy="146073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388433" y="3311120"/>
            <a:ext cx="1391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rgbClr val="F6DA98"/>
                </a:solidFill>
                <a:latin typeface="Segoe UI Light"/>
                <a:cs typeface="Segoe UI Light"/>
              </a:rPr>
              <a:t>Cooking</a:t>
            </a:r>
            <a:endParaRPr kumimoji="1" lang="zh-CN" altLang="en-US" sz="2000" dirty="0">
              <a:solidFill>
                <a:srgbClr val="F6DA98"/>
              </a:solidFill>
              <a:latin typeface="Segoe UI Light"/>
              <a:cs typeface="Segoe UI Light"/>
            </a:endParaRPr>
          </a:p>
        </p:txBody>
      </p:sp>
      <p:pic>
        <p:nvPicPr>
          <p:cNvPr id="10" name="图片 9" descr="图片包含 游戏机, 画&#10;&#10;描述已自动生成">
            <a:extLst>
              <a:ext uri="{FF2B5EF4-FFF2-40B4-BE49-F238E27FC236}">
                <a16:creationId xmlns:a16="http://schemas.microsoft.com/office/drawing/2014/main" id="{E4DA7C50-EA33-4F3F-821D-96262E15A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589" y="2106027"/>
            <a:ext cx="609600" cy="609600"/>
          </a:xfrm>
          <a:prstGeom prst="rect">
            <a:avLst/>
          </a:prstGeom>
        </p:spPr>
      </p:pic>
      <p:pic>
        <p:nvPicPr>
          <p:cNvPr id="12" name="图片 11" descr="图片包含 游戏机, 用具, 窗户&#10;&#10;描述已自动生成">
            <a:extLst>
              <a:ext uri="{FF2B5EF4-FFF2-40B4-BE49-F238E27FC236}">
                <a16:creationId xmlns:a16="http://schemas.microsoft.com/office/drawing/2014/main" id="{93D7CD67-FA9A-4CE9-BEE2-ECE11C029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940" y="2106027"/>
            <a:ext cx="609600" cy="609600"/>
          </a:xfrm>
          <a:prstGeom prst="rect">
            <a:avLst/>
          </a:prstGeom>
        </p:spPr>
      </p:pic>
      <p:pic>
        <p:nvPicPr>
          <p:cNvPr id="14" name="图片 13" descr="图片包含 游戏机&#10;&#10;描述已自动生成">
            <a:extLst>
              <a:ext uri="{FF2B5EF4-FFF2-40B4-BE49-F238E27FC236}">
                <a16:creationId xmlns:a16="http://schemas.microsoft.com/office/drawing/2014/main" id="{86A8DB45-B236-487A-B8FF-C2517C310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160" y="1934577"/>
            <a:ext cx="876678" cy="87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 37"/>
          <p:cNvGrpSpPr/>
          <p:nvPr/>
        </p:nvGrpSpPr>
        <p:grpSpPr>
          <a:xfrm>
            <a:off x="3451443" y="-1"/>
            <a:ext cx="2241116" cy="1093517"/>
            <a:chOff x="3033165" y="-1"/>
            <a:chExt cx="2241116" cy="1093517"/>
          </a:xfrm>
        </p:grpSpPr>
        <p:sp>
          <p:nvSpPr>
            <p:cNvPr id="39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040649" y="16831"/>
              <a:ext cx="22336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Future</a:t>
              </a:r>
            </a:p>
            <a:p>
              <a:pPr algn="ctr"/>
              <a:r>
                <a:rPr kumimoji="1" lang="en-US" altLang="zh-CN" sz="20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Development</a:t>
              </a:r>
              <a:endParaRPr kumimoji="1" lang="zh-CN" altLang="en-US" sz="20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pic>
        <p:nvPicPr>
          <p:cNvPr id="41" name="Picture 6">
            <a:extLst>
              <a:ext uri="{FF2B5EF4-FFF2-40B4-BE49-F238E27FC236}">
                <a16:creationId xmlns:a16="http://schemas.microsoft.com/office/drawing/2014/main" id="{8C0DCEB0-36DC-4E69-A3BF-5C4C99AAF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488" y="1790054"/>
            <a:ext cx="2969512" cy="284007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C9A7F1F-1D21-4AFA-97CF-77D7BB2C22B9}"/>
              </a:ext>
            </a:extLst>
          </p:cNvPr>
          <p:cNvSpPr/>
          <p:nvPr/>
        </p:nvSpPr>
        <p:spPr>
          <a:xfrm>
            <a:off x="334817" y="1518730"/>
            <a:ext cx="526939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How do I know Micron?</a:t>
            </a:r>
          </a:p>
          <a:p>
            <a:endParaRPr kumimoji="1" lang="en-US" altLang="zh-CN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kumimoji="1" lang="en-US" altLang="zh-CN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Why do I choose Micron?</a:t>
            </a:r>
          </a:p>
          <a:p>
            <a:endParaRPr kumimoji="1" lang="en-US" altLang="zh-CN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kumimoji="1" lang="en-US" altLang="zh-CN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When I become a DS engineer, I want to do…</a:t>
            </a:r>
            <a:endParaRPr kumimoji="1" lang="zh-CN" altLang="en-US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908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227480" y="1915160"/>
            <a:ext cx="4689041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THANK</a:t>
            </a:r>
            <a:r>
              <a:rPr kumimoji="1" lang="zh-CN" altLang="en-US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YOU!</a:t>
            </a:r>
            <a:endParaRPr kumimoji="1" lang="zh-CN" altLang="en-US" sz="4000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773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902</TotalTime>
  <Words>120</Words>
  <Application>Microsoft Office PowerPoint</Application>
  <PresentationFormat>全屏显示(16:9)</PresentationFormat>
  <Paragraphs>46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微软雅黑</vt:lpstr>
      <vt:lpstr>Arial</vt:lpstr>
      <vt:lpstr>Calibri</vt:lpstr>
      <vt:lpstr>Century Gothic</vt:lpstr>
      <vt:lpstr>Segoe UI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James Yang</cp:lastModifiedBy>
  <cp:revision>124</cp:revision>
  <dcterms:created xsi:type="dcterms:W3CDTF">2010-04-12T23:12:02Z</dcterms:created>
  <dcterms:modified xsi:type="dcterms:W3CDTF">2019-12-05T12:29:04Z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