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257" r:id="rId5"/>
    <p:sldId id="258" r:id="rId6"/>
    <p:sldId id="260" r:id="rId7"/>
    <p:sldId id="262" r:id="rId8"/>
    <p:sldId id="264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4629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2E5D-8BB1-4143-9A8E-7C31694E492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4AD99-230D-42C2-983E-9D21863D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678" y="809049"/>
            <a:ext cx="4689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CTE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New Member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Self-Introduction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3742" y="3282471"/>
            <a:ext cx="4689041" cy="2862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                                    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44AFD-2CA9-4A5B-BEAE-3CB01243A43F}"/>
              </a:ext>
            </a:extLst>
          </p:cNvPr>
          <p:cNvSpPr txBox="1"/>
          <p:nvPr/>
        </p:nvSpPr>
        <p:spPr>
          <a:xfrm>
            <a:off x="6396687" y="2497641"/>
            <a:ext cx="4689041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MXA DS TEAM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DATA SCIENCE INTERN ENGINEER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HAOCHEN YANG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ABOUT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4631083" y="1674057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214158" y="1676805"/>
            <a:ext cx="2041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YANG HAOCHEN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25 years old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Born in XI’AN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New Data Science Intern Engineer in MXA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2108" y="4087051"/>
            <a:ext cx="64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36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9" name="Freeform 156"/>
          <p:cNvSpPr>
            <a:spLocks noEditPoints="1"/>
          </p:cNvSpPr>
          <p:nvPr/>
        </p:nvSpPr>
        <p:spPr bwMode="auto">
          <a:xfrm>
            <a:off x="4718595" y="1756271"/>
            <a:ext cx="255558" cy="242700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74A13E-D846-40C0-89E5-2B2D8688704A}"/>
              </a:ext>
            </a:extLst>
          </p:cNvPr>
          <p:cNvSpPr/>
          <p:nvPr/>
        </p:nvSpPr>
        <p:spPr>
          <a:xfrm>
            <a:off x="2053525" y="1472339"/>
            <a:ext cx="1596326" cy="208868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0649" y="282"/>
              <a:ext cx="223363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</a:p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&amp;</a:t>
              </a:r>
            </a:p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1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680216"/>
            <a:ext cx="4409328" cy="830997"/>
            <a:chOff x="5093846" y="2315329"/>
            <a:chExt cx="4409328" cy="830997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315329"/>
              <a:ext cx="336480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2020 MASTER’S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 (EXPECTED)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512521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2017 BACHELOR’S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59540" y="1608205"/>
            <a:ext cx="2610494" cy="11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Studying in The University of Sydney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Major in Electronic Engineering and Computer Science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Deep Learning, Image Classification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Research on Human Action Recognition with Domain Adaptation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311613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19124" y="3385993"/>
            <a:ext cx="2610494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5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The University of Melbourne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Major in Electric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Embedded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FPGA development</a:t>
            </a:r>
          </a:p>
          <a:p>
            <a:pPr>
              <a:lnSpc>
                <a:spcPts val="1300"/>
              </a:lnSpc>
            </a:pPr>
            <a:endParaRPr kumimoji="1" lang="zh-CN" altLang="en-US" sz="9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726046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43957" y="-22179"/>
            <a:ext cx="2241117" cy="1115695"/>
            <a:chOff x="3033164" y="-22179"/>
            <a:chExt cx="2241117" cy="1115695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-22179"/>
              <a:ext cx="223363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Interests &amp;</a:t>
              </a:r>
            </a:p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Hobbies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130237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33676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Basketball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62598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862598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Music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5404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38843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6DA98"/>
                </a:solidFill>
                <a:latin typeface="Segoe UI Light"/>
                <a:cs typeface="Segoe UI Light"/>
              </a:rPr>
              <a:t>Cooking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E4DA7C50-EA33-4F3F-821D-96262E15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89" y="2106027"/>
            <a:ext cx="609600" cy="609600"/>
          </a:xfrm>
          <a:prstGeom prst="rect">
            <a:avLst/>
          </a:prstGeom>
        </p:spPr>
      </p:pic>
      <p:pic>
        <p:nvPicPr>
          <p:cNvPr id="12" name="图片 11" descr="图片包含 游戏机, 用具, 窗户&#10;&#10;描述已自动生成">
            <a:extLst>
              <a:ext uri="{FF2B5EF4-FFF2-40B4-BE49-F238E27FC236}">
                <a16:creationId xmlns:a16="http://schemas.microsoft.com/office/drawing/2014/main" id="{93D7CD67-FA9A-4CE9-BEE2-ECE11C0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40" y="2106027"/>
            <a:ext cx="609600" cy="609600"/>
          </a:xfrm>
          <a:prstGeom prst="rect">
            <a:avLst/>
          </a:prstGeom>
        </p:spPr>
      </p:pic>
      <p:pic>
        <p:nvPicPr>
          <p:cNvPr id="14" name="图片 13" descr="图片包含 游戏机&#10;&#10;描述已自动生成">
            <a:extLst>
              <a:ext uri="{FF2B5EF4-FFF2-40B4-BE49-F238E27FC236}">
                <a16:creationId xmlns:a16="http://schemas.microsoft.com/office/drawing/2014/main" id="{86A8DB45-B236-487A-B8FF-C2517C31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60" y="1934577"/>
            <a:ext cx="876678" cy="8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40649" y="16831"/>
              <a:ext cx="2233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Future</a:t>
              </a:r>
            </a:p>
            <a:p>
              <a:pPr algn="ctr"/>
              <a:r>
                <a:rPr kumimoji="1" lang="en-US" altLang="zh-CN" sz="20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Development</a:t>
              </a:r>
              <a:endParaRPr kumimoji="1" lang="zh-CN" altLang="en-US" sz="20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8C0DCEB0-36DC-4E69-A3BF-5C4C99AA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88" y="1790054"/>
            <a:ext cx="2969512" cy="28400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9A7F1F-1D21-4AFA-97CF-77D7BB2C22B9}"/>
              </a:ext>
            </a:extLst>
          </p:cNvPr>
          <p:cNvSpPr/>
          <p:nvPr/>
        </p:nvSpPr>
        <p:spPr>
          <a:xfrm>
            <a:off x="334817" y="1518730"/>
            <a:ext cx="52693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I know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Why do I choose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When I become a DS engineer, I want to do…</a:t>
            </a:r>
            <a:endParaRPr kumimoji="1" lang="zh-CN" altLang="en-US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08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27480" y="1915160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997</TotalTime>
  <Words>120</Words>
  <Application>Microsoft Office PowerPoint</Application>
  <PresentationFormat>全屏显示(16:9)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James Yang</cp:lastModifiedBy>
  <cp:revision>125</cp:revision>
  <dcterms:created xsi:type="dcterms:W3CDTF">2010-04-12T23:12:02Z</dcterms:created>
  <dcterms:modified xsi:type="dcterms:W3CDTF">2019-12-05T14:04:32Z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