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57" r:id="rId5"/>
    <p:sldId id="274" r:id="rId6"/>
    <p:sldId id="260" r:id="rId7"/>
    <p:sldId id="275" r:id="rId8"/>
    <p:sldId id="262" r:id="rId9"/>
    <p:sldId id="264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1F0D-9D48-4EDD-93BE-F8C473D06BE9}" type="datetime4">
              <a:rPr lang="en-US" smtClean="0"/>
              <a:t>December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695C-FCF1-4AA0-9B93-7941FED13D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5851"/>
            <a:ext cx="7886700" cy="35468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  <p:sldLayoutId id="21474934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678" y="809049"/>
            <a:ext cx="468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CTE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New Member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Self-Introduction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3742" y="3282471"/>
            <a:ext cx="4689041" cy="2862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                                    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44AFD-2CA9-4A5B-BEAE-3CB01243A43F}"/>
              </a:ext>
            </a:extLst>
          </p:cNvPr>
          <p:cNvSpPr txBox="1"/>
          <p:nvPr/>
        </p:nvSpPr>
        <p:spPr>
          <a:xfrm>
            <a:off x="6396687" y="2497641"/>
            <a:ext cx="468904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MXA DS TEAM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DATA SCIENCE INTERN ENGINEER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HAOCHEN YANG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z="675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685800">
              <a:defRPr/>
            </a:pPr>
            <a:fld id="{B7E7695C-FCF1-4AA0-9B93-7941FED13DC4}" type="slidenum">
              <a:rPr lang="en-US" sz="825" b="1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defTabSz="685800">
                <a:defRPr/>
              </a:pPr>
              <a:t>2</a:t>
            </a:fld>
            <a:endParaRPr lang="en-US" sz="825" b="1">
              <a:solidFill>
                <a:srgbClr val="5859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4594859" cy="259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Who AM I 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0"/>
            <a:ext cx="4549141" cy="25974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I do 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2597353"/>
            <a:ext cx="4594859" cy="25974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is my hobby ? </a:t>
            </a:r>
          </a:p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4860" y="2597353"/>
            <a:ext cx="4549141" cy="25974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What do you know about Micron ? </a:t>
            </a:r>
          </a:p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Or </a:t>
            </a:r>
          </a:p>
          <a:p>
            <a:pPr algn="ctr" defTabSz="685800">
              <a:defRPr/>
            </a:pPr>
            <a:r>
              <a:rPr lang="en-US" sz="1350" dirty="0">
                <a:solidFill>
                  <a:srgbClr val="FFFFFF"/>
                </a:solidFill>
                <a:latin typeface="Arial" panose="020B0604020202020204"/>
              </a:rPr>
              <a:t>Anything you want Team member to know </a:t>
            </a:r>
          </a:p>
        </p:txBody>
      </p:sp>
      <p:sp>
        <p:nvSpPr>
          <p:cNvPr id="13" name="boy-with-headphones_11101">
            <a:extLst>
              <a:ext uri="{FF2B5EF4-FFF2-40B4-BE49-F238E27FC236}">
                <a16:creationId xmlns:a16="http://schemas.microsoft.com/office/drawing/2014/main" id="{E73BF0AD-087F-49CE-9DF6-78C8227433B0}"/>
              </a:ext>
            </a:extLst>
          </p:cNvPr>
          <p:cNvSpPr>
            <a:spLocks noChangeAspect="1"/>
          </p:cNvSpPr>
          <p:nvPr/>
        </p:nvSpPr>
        <p:spPr bwMode="auto">
          <a:xfrm>
            <a:off x="1314460" y="1034321"/>
            <a:ext cx="442892" cy="457264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  <a:gd name="T38" fmla="*/ 407031 w 604011"/>
              <a:gd name="T39" fmla="*/ 407031 w 604011"/>
              <a:gd name="T40" fmla="*/ 407031 w 604011"/>
              <a:gd name="T41" fmla="*/ 407031 w 604011"/>
              <a:gd name="T42" fmla="*/ 407031 w 604011"/>
              <a:gd name="T43" fmla="*/ 407031 w 604011"/>
              <a:gd name="T44" fmla="*/ 407031 w 604011"/>
              <a:gd name="T45" fmla="*/ 407031 w 604011"/>
              <a:gd name="T46" fmla="*/ 407031 w 604011"/>
              <a:gd name="T47" fmla="*/ 407031 w 604011"/>
              <a:gd name="T48" fmla="*/ 407031 w 604011"/>
              <a:gd name="T49" fmla="*/ 407031 w 604011"/>
              <a:gd name="T50" fmla="*/ 407031 w 604011"/>
              <a:gd name="T51" fmla="*/ 407031 w 604011"/>
              <a:gd name="T52" fmla="*/ 407031 w 604011"/>
              <a:gd name="T53" fmla="*/ 407031 w 604011"/>
              <a:gd name="T54" fmla="*/ 407031 w 604011"/>
              <a:gd name="T55" fmla="*/ 407031 w 604011"/>
              <a:gd name="T56" fmla="*/ 407031 w 604011"/>
              <a:gd name="T57" fmla="*/ 407031 w 604011"/>
              <a:gd name="T58" fmla="*/ 407031 w 604011"/>
              <a:gd name="T59" fmla="*/ 407031 w 604011"/>
              <a:gd name="T60" fmla="*/ 407031 w 604011"/>
              <a:gd name="T61" fmla="*/ 407031 w 604011"/>
              <a:gd name="T62" fmla="*/ 407031 w 604011"/>
              <a:gd name="T63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1" h="363">
                <a:moveTo>
                  <a:pt x="145" y="248"/>
                </a:moveTo>
                <a:cubicBezTo>
                  <a:pt x="145" y="238"/>
                  <a:pt x="137" y="229"/>
                  <a:pt x="126" y="229"/>
                </a:cubicBezTo>
                <a:cubicBezTo>
                  <a:pt x="116" y="229"/>
                  <a:pt x="107" y="238"/>
                  <a:pt x="107" y="248"/>
                </a:cubicBezTo>
                <a:cubicBezTo>
                  <a:pt x="107" y="259"/>
                  <a:pt x="116" y="267"/>
                  <a:pt x="126" y="267"/>
                </a:cubicBezTo>
                <a:cubicBezTo>
                  <a:pt x="137" y="267"/>
                  <a:pt x="145" y="259"/>
                  <a:pt x="145" y="248"/>
                </a:cubicBezTo>
                <a:close/>
                <a:moveTo>
                  <a:pt x="130" y="260"/>
                </a:moveTo>
                <a:cubicBezTo>
                  <a:pt x="125" y="260"/>
                  <a:pt x="120" y="256"/>
                  <a:pt x="120" y="251"/>
                </a:cubicBezTo>
                <a:cubicBezTo>
                  <a:pt x="120" y="245"/>
                  <a:pt x="125" y="241"/>
                  <a:pt x="130" y="241"/>
                </a:cubicBezTo>
                <a:cubicBezTo>
                  <a:pt x="135" y="241"/>
                  <a:pt x="140" y="245"/>
                  <a:pt x="140" y="251"/>
                </a:cubicBezTo>
                <a:cubicBezTo>
                  <a:pt x="140" y="256"/>
                  <a:pt x="135" y="260"/>
                  <a:pt x="130" y="260"/>
                </a:cubicBezTo>
                <a:close/>
                <a:moveTo>
                  <a:pt x="204" y="248"/>
                </a:moveTo>
                <a:cubicBezTo>
                  <a:pt x="204" y="259"/>
                  <a:pt x="212" y="267"/>
                  <a:pt x="223" y="267"/>
                </a:cubicBezTo>
                <a:cubicBezTo>
                  <a:pt x="233" y="267"/>
                  <a:pt x="242" y="259"/>
                  <a:pt x="242" y="248"/>
                </a:cubicBezTo>
                <a:cubicBezTo>
                  <a:pt x="242" y="238"/>
                  <a:pt x="233" y="229"/>
                  <a:pt x="223" y="229"/>
                </a:cubicBezTo>
                <a:cubicBezTo>
                  <a:pt x="212" y="229"/>
                  <a:pt x="204" y="238"/>
                  <a:pt x="204" y="248"/>
                </a:cubicBezTo>
                <a:close/>
                <a:moveTo>
                  <a:pt x="219" y="241"/>
                </a:moveTo>
                <a:cubicBezTo>
                  <a:pt x="224" y="241"/>
                  <a:pt x="229" y="245"/>
                  <a:pt x="229" y="251"/>
                </a:cubicBezTo>
                <a:cubicBezTo>
                  <a:pt x="229" y="256"/>
                  <a:pt x="224" y="260"/>
                  <a:pt x="219" y="260"/>
                </a:cubicBezTo>
                <a:cubicBezTo>
                  <a:pt x="214" y="260"/>
                  <a:pt x="209" y="256"/>
                  <a:pt x="209" y="251"/>
                </a:cubicBezTo>
                <a:cubicBezTo>
                  <a:pt x="209" y="245"/>
                  <a:pt x="214" y="241"/>
                  <a:pt x="219" y="241"/>
                </a:cubicBezTo>
                <a:close/>
                <a:moveTo>
                  <a:pt x="133" y="296"/>
                </a:moveTo>
                <a:lnTo>
                  <a:pt x="214" y="296"/>
                </a:lnTo>
                <a:cubicBezTo>
                  <a:pt x="214" y="296"/>
                  <a:pt x="175" y="339"/>
                  <a:pt x="133" y="296"/>
                </a:cubicBezTo>
                <a:close/>
                <a:moveTo>
                  <a:pt x="335" y="150"/>
                </a:moveTo>
                <a:lnTo>
                  <a:pt x="335" y="149"/>
                </a:lnTo>
                <a:cubicBezTo>
                  <a:pt x="336" y="147"/>
                  <a:pt x="336" y="144"/>
                  <a:pt x="336" y="142"/>
                </a:cubicBezTo>
                <a:cubicBezTo>
                  <a:pt x="336" y="94"/>
                  <a:pt x="318" y="74"/>
                  <a:pt x="286" y="44"/>
                </a:cubicBezTo>
                <a:cubicBezTo>
                  <a:pt x="254" y="16"/>
                  <a:pt x="222" y="0"/>
                  <a:pt x="175" y="0"/>
                </a:cubicBezTo>
                <a:cubicBezTo>
                  <a:pt x="128" y="0"/>
                  <a:pt x="96" y="16"/>
                  <a:pt x="65" y="44"/>
                </a:cubicBezTo>
                <a:cubicBezTo>
                  <a:pt x="32" y="74"/>
                  <a:pt x="15" y="94"/>
                  <a:pt x="15" y="142"/>
                </a:cubicBezTo>
                <a:cubicBezTo>
                  <a:pt x="15" y="144"/>
                  <a:pt x="15" y="145"/>
                  <a:pt x="15" y="147"/>
                </a:cubicBezTo>
                <a:lnTo>
                  <a:pt x="15" y="150"/>
                </a:lnTo>
                <a:cubicBezTo>
                  <a:pt x="7" y="150"/>
                  <a:pt x="0" y="157"/>
                  <a:pt x="0" y="165"/>
                </a:cubicBezTo>
                <a:lnTo>
                  <a:pt x="0" y="266"/>
                </a:lnTo>
                <a:cubicBezTo>
                  <a:pt x="0" y="275"/>
                  <a:pt x="7" y="282"/>
                  <a:pt x="16" y="282"/>
                </a:cubicBezTo>
                <a:lnTo>
                  <a:pt x="22" y="282"/>
                </a:lnTo>
                <a:cubicBezTo>
                  <a:pt x="25" y="285"/>
                  <a:pt x="29" y="287"/>
                  <a:pt x="33" y="287"/>
                </a:cubicBezTo>
                <a:lnTo>
                  <a:pt x="50" y="287"/>
                </a:lnTo>
                <a:cubicBezTo>
                  <a:pt x="50" y="287"/>
                  <a:pt x="51" y="286"/>
                  <a:pt x="52" y="286"/>
                </a:cubicBezTo>
                <a:cubicBezTo>
                  <a:pt x="77" y="332"/>
                  <a:pt x="122" y="363"/>
                  <a:pt x="174" y="363"/>
                </a:cubicBezTo>
                <a:cubicBezTo>
                  <a:pt x="225" y="363"/>
                  <a:pt x="270" y="332"/>
                  <a:pt x="296" y="286"/>
                </a:cubicBezTo>
                <a:cubicBezTo>
                  <a:pt x="297" y="286"/>
                  <a:pt x="299" y="287"/>
                  <a:pt x="301" y="287"/>
                </a:cubicBezTo>
                <a:lnTo>
                  <a:pt x="317" y="287"/>
                </a:lnTo>
                <a:cubicBezTo>
                  <a:pt x="322" y="287"/>
                  <a:pt x="326" y="285"/>
                  <a:pt x="329" y="282"/>
                </a:cubicBezTo>
                <a:lnTo>
                  <a:pt x="335" y="282"/>
                </a:lnTo>
                <a:cubicBezTo>
                  <a:pt x="343" y="282"/>
                  <a:pt x="351" y="275"/>
                  <a:pt x="351" y="266"/>
                </a:cubicBezTo>
                <a:lnTo>
                  <a:pt x="351" y="165"/>
                </a:lnTo>
                <a:cubicBezTo>
                  <a:pt x="351" y="157"/>
                  <a:pt x="344" y="150"/>
                  <a:pt x="335" y="150"/>
                </a:cubicBezTo>
                <a:close/>
                <a:moveTo>
                  <a:pt x="284" y="264"/>
                </a:moveTo>
                <a:cubicBezTo>
                  <a:pt x="264" y="309"/>
                  <a:pt x="222" y="341"/>
                  <a:pt x="174" y="341"/>
                </a:cubicBezTo>
                <a:cubicBezTo>
                  <a:pt x="128" y="341"/>
                  <a:pt x="88" y="313"/>
                  <a:pt x="66" y="271"/>
                </a:cubicBezTo>
                <a:cubicBezTo>
                  <a:pt x="66" y="271"/>
                  <a:pt x="67" y="271"/>
                  <a:pt x="67" y="270"/>
                </a:cubicBezTo>
                <a:lnTo>
                  <a:pt x="67" y="199"/>
                </a:lnTo>
                <a:lnTo>
                  <a:pt x="92" y="199"/>
                </a:lnTo>
                <a:lnTo>
                  <a:pt x="148" y="157"/>
                </a:lnTo>
                <a:lnTo>
                  <a:pt x="126" y="199"/>
                </a:lnTo>
                <a:cubicBezTo>
                  <a:pt x="126" y="199"/>
                  <a:pt x="222" y="219"/>
                  <a:pt x="284" y="203"/>
                </a:cubicBezTo>
                <a:lnTo>
                  <a:pt x="284" y="264"/>
                </a:lnTo>
                <a:close/>
                <a:moveTo>
                  <a:pt x="309" y="145"/>
                </a:moveTo>
                <a:cubicBezTo>
                  <a:pt x="288" y="88"/>
                  <a:pt x="235" y="57"/>
                  <a:pt x="174" y="57"/>
                </a:cubicBezTo>
                <a:cubicBezTo>
                  <a:pt x="112" y="57"/>
                  <a:pt x="59" y="88"/>
                  <a:pt x="39" y="144"/>
                </a:cubicBezTo>
                <a:cubicBezTo>
                  <a:pt x="40" y="68"/>
                  <a:pt x="89" y="22"/>
                  <a:pt x="179" y="22"/>
                </a:cubicBezTo>
                <a:cubicBezTo>
                  <a:pt x="259" y="22"/>
                  <a:pt x="311" y="68"/>
                  <a:pt x="312" y="145"/>
                </a:cubicBezTo>
                <a:lnTo>
                  <a:pt x="309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hand-graving-smartphone_21520">
            <a:extLst>
              <a:ext uri="{FF2B5EF4-FFF2-40B4-BE49-F238E27FC236}">
                <a16:creationId xmlns:a16="http://schemas.microsoft.com/office/drawing/2014/main" id="{8FEB7964-E30F-47CB-A519-495DE5AE43F0}"/>
              </a:ext>
            </a:extLst>
          </p:cNvPr>
          <p:cNvSpPr>
            <a:spLocks noChangeAspect="1"/>
          </p:cNvSpPr>
          <p:nvPr/>
        </p:nvSpPr>
        <p:spPr bwMode="auto">
          <a:xfrm>
            <a:off x="5858161" y="1070102"/>
            <a:ext cx="442226" cy="457264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816F4C6A-3B9F-417B-8458-2762C8079E3B}"/>
              </a:ext>
            </a:extLst>
          </p:cNvPr>
          <p:cNvSpPr/>
          <p:nvPr/>
        </p:nvSpPr>
        <p:spPr>
          <a:xfrm>
            <a:off x="3750977" y="1584453"/>
            <a:ext cx="1596326" cy="20886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0649" y="261891"/>
              <a:ext cx="22336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685800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anose="020B0604020202020204"/>
                </a:rPr>
                <a:t>Who AM I ? </a:t>
              </a: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680216"/>
            <a:ext cx="4409328" cy="830997"/>
            <a:chOff x="5093846" y="2315329"/>
            <a:chExt cx="4409328" cy="830997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315329"/>
              <a:ext cx="33648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 (EXPECTED)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512521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2017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9540" y="1608205"/>
            <a:ext cx="2610494" cy="11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Studying in The University of Sydney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Major in Electronic Engineering and Computer Science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Deep Learning, Image Classification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Research on Human Action Recognition with Domain Adaptation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19124" y="3385993"/>
            <a:ext cx="2610494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5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The University of Melbourne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Major in Electric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Embedded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FPGA development</a:t>
            </a:r>
          </a:p>
          <a:p>
            <a:pPr>
              <a:lnSpc>
                <a:spcPts val="1300"/>
              </a:lnSpc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31">
            <a:extLst>
              <a:ext uri="{FF2B5EF4-FFF2-40B4-BE49-F238E27FC236}">
                <a16:creationId xmlns:a16="http://schemas.microsoft.com/office/drawing/2014/main" id="{B2038CE0-86B5-4D98-9F79-57FFCA37697B}"/>
              </a:ext>
            </a:extLst>
          </p:cNvPr>
          <p:cNvSpPr txBox="1"/>
          <p:nvPr/>
        </p:nvSpPr>
        <p:spPr>
          <a:xfrm>
            <a:off x="6617061" y="155926"/>
            <a:ext cx="2041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YANG HAOCHEN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Born in XI’AN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New Data Science Intern Engineer in MXA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等腰三角形 9"/>
          <p:cNvSpPr/>
          <p:nvPr/>
        </p:nvSpPr>
        <p:spPr>
          <a:xfrm flipV="1">
            <a:off x="3451443" y="-1"/>
            <a:ext cx="2241116" cy="1093517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rgbClr val="4FB8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 flipH="1">
            <a:off x="4448676" y="3810825"/>
            <a:ext cx="234389" cy="23438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3503-D638-4480-B468-F01C5FE4F4B7}"/>
              </a:ext>
            </a:extLst>
          </p:cNvPr>
          <p:cNvSpPr/>
          <p:nvPr/>
        </p:nvSpPr>
        <p:spPr>
          <a:xfrm>
            <a:off x="3851572" y="20283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What I do ? </a:t>
            </a:r>
          </a:p>
        </p:txBody>
      </p:sp>
    </p:spTree>
    <p:extLst>
      <p:ext uri="{BB962C8B-B14F-4D97-AF65-F5344CB8AC3E}">
        <p14:creationId xmlns:p14="http://schemas.microsoft.com/office/powerpoint/2010/main" val="18422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9"/>
          <p:cNvSpPr/>
          <p:nvPr/>
        </p:nvSpPr>
        <p:spPr>
          <a:xfrm flipV="1">
            <a:off x="3443958" y="-1"/>
            <a:ext cx="2241116" cy="1093517"/>
          </a:xfrm>
          <a:custGeom>
            <a:avLst/>
            <a:gdLst/>
            <a:ahLst/>
            <a:cxnLst/>
            <a:rect l="l" t="t" r="r" b="b"/>
            <a:pathLst>
              <a:path w="2050062" h="989888">
                <a:moveTo>
                  <a:pt x="0" y="989888"/>
                </a:moveTo>
                <a:lnTo>
                  <a:pt x="2050062" y="989888"/>
                </a:lnTo>
                <a:lnTo>
                  <a:pt x="2041981" y="799417"/>
                </a:lnTo>
                <a:cubicBezTo>
                  <a:pt x="2025751" y="615050"/>
                  <a:pt x="1987405" y="475027"/>
                  <a:pt x="1940306" y="434939"/>
                </a:cubicBezTo>
                <a:lnTo>
                  <a:pt x="1918044" y="425604"/>
                </a:lnTo>
                <a:lnTo>
                  <a:pt x="1918044" y="423297"/>
                </a:lnTo>
                <a:lnTo>
                  <a:pt x="1918044" y="423294"/>
                </a:lnTo>
                <a:lnTo>
                  <a:pt x="1918038" y="423294"/>
                </a:lnTo>
                <a:lnTo>
                  <a:pt x="1025031" y="0"/>
                </a:lnTo>
                <a:lnTo>
                  <a:pt x="132025" y="423294"/>
                </a:lnTo>
                <a:lnTo>
                  <a:pt x="132017" y="423294"/>
                </a:lnTo>
                <a:lnTo>
                  <a:pt x="132017" y="425605"/>
                </a:lnTo>
                <a:lnTo>
                  <a:pt x="109756" y="434939"/>
                </a:lnTo>
                <a:cubicBezTo>
                  <a:pt x="62658" y="475027"/>
                  <a:pt x="24311" y="615050"/>
                  <a:pt x="8082" y="799417"/>
                </a:cubicBezTo>
                <a:close/>
              </a:path>
            </a:pathLst>
          </a:custGeom>
          <a:solidFill>
            <a:srgbClr val="4FB8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0237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33676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Basketball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2598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62598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Music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404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8843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6DA98"/>
                </a:solidFill>
                <a:latin typeface="Segoe UI Light"/>
                <a:cs typeface="Segoe UI Light"/>
              </a:rPr>
              <a:t>Cooking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E4DA7C50-EA33-4F3F-821D-96262E1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89" y="2106027"/>
            <a:ext cx="609600" cy="609600"/>
          </a:xfrm>
          <a:prstGeom prst="rect">
            <a:avLst/>
          </a:prstGeom>
        </p:spPr>
      </p:pic>
      <p:pic>
        <p:nvPicPr>
          <p:cNvPr id="12" name="图片 11" descr="图片包含 游戏机, 用具, 窗户&#10;&#10;描述已自动生成">
            <a:extLst>
              <a:ext uri="{FF2B5EF4-FFF2-40B4-BE49-F238E27FC236}">
                <a16:creationId xmlns:a16="http://schemas.microsoft.com/office/drawing/2014/main" id="{93D7CD67-FA9A-4CE9-BEE2-ECE11C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0" y="2106027"/>
            <a:ext cx="609600" cy="60960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86A8DB45-B236-487A-B8FF-C2517C31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60" y="1934577"/>
            <a:ext cx="876678" cy="8766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44FA6-F953-4840-B1A4-FD80F9F89C43}"/>
              </a:ext>
            </a:extLst>
          </p:cNvPr>
          <p:cNvSpPr/>
          <p:nvPr/>
        </p:nvSpPr>
        <p:spPr>
          <a:xfrm>
            <a:off x="3468898" y="197289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What is my hobby ? </a:t>
            </a:r>
          </a:p>
        </p:txBody>
      </p:sp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40649" y="16831"/>
              <a:ext cx="2233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dirty="0">
                  <a:solidFill>
                    <a:srgbClr val="FFFFFF"/>
                  </a:solidFill>
                  <a:latin typeface="Arial" panose="020B0604020202020204"/>
                </a:rPr>
                <a:t>What do you know about Micron ? </a:t>
              </a: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8C0DCEB0-36DC-4E69-A3BF-5C4C99AA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8" y="1790054"/>
            <a:ext cx="2969512" cy="28400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A7F1F-1D21-4AFA-97CF-77D7BB2C22B9}"/>
              </a:ext>
            </a:extLst>
          </p:cNvPr>
          <p:cNvSpPr/>
          <p:nvPr/>
        </p:nvSpPr>
        <p:spPr>
          <a:xfrm>
            <a:off x="334817" y="1518730"/>
            <a:ext cx="52693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I know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 do I choose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I become a DS engineer, I want to do…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7480" y="1915160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1009</TotalTime>
  <Words>156</Words>
  <Application>Microsoft Office PowerPoint</Application>
  <PresentationFormat>On-screen Show (16:9)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Ye Li 李晔 (yeli)</cp:lastModifiedBy>
  <cp:revision>126</cp:revision>
  <dcterms:created xsi:type="dcterms:W3CDTF">2010-04-12T23:12:02Z</dcterms:created>
  <dcterms:modified xsi:type="dcterms:W3CDTF">2019-12-06T01:53:25Z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