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17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4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857D-E6F0-477D-BFA3-672E782D160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02CA-2C7A-4590-984A-545B86B4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2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6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447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8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1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6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9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1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8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01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4463E-1F0B-4F4D-888A-4B83F9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688" y="1122363"/>
            <a:ext cx="4880355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3600" dirty="0">
                <a:latin typeface="Century Gothic" panose="020B0502020202020204" pitchFamily="34" charset="0"/>
              </a:rPr>
              <a:t>CTE </a:t>
            </a:r>
            <a:br>
              <a:rPr lang="zh-CN" altLang="en-US" sz="3600" dirty="0">
                <a:latin typeface="Century Gothic" panose="020B0502020202020204" pitchFamily="34" charset="0"/>
              </a:rPr>
            </a:br>
            <a:r>
              <a:rPr lang="en-US" altLang="zh-CN" sz="3600" dirty="0">
                <a:latin typeface="Century Gothic" panose="020B0502020202020204" pitchFamily="34" charset="0"/>
              </a:rPr>
              <a:t>New Member </a:t>
            </a:r>
            <a:br>
              <a:rPr lang="en-US" altLang="zh-CN" sz="3600" dirty="0">
                <a:latin typeface="Century Gothic" panose="020B0502020202020204" pitchFamily="34" charset="0"/>
              </a:rPr>
            </a:br>
            <a:r>
              <a:rPr lang="en-US" altLang="zh-CN" sz="3600" dirty="0">
                <a:latin typeface="Century Gothic" panose="020B0502020202020204" pitchFamily="34" charset="0"/>
              </a:rPr>
              <a:t>Self-INTRODUCTION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5776F-E060-446A-A4F9-57A548DA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altLang="zh-CN" sz="1600" dirty="0" err="1">
                <a:latin typeface="Century Gothic" panose="020B0502020202020204" pitchFamily="34" charset="0"/>
              </a:rPr>
              <a:t>Mxa</a:t>
            </a:r>
            <a:r>
              <a:rPr lang="en-US" altLang="zh-CN" sz="1600" dirty="0">
                <a:latin typeface="Century Gothic" panose="020B0502020202020204" pitchFamily="34" charset="0"/>
              </a:rPr>
              <a:t> DS Team</a:t>
            </a:r>
          </a:p>
          <a:p>
            <a:endParaRPr lang="en-US" altLang="zh-CN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Data Science Engineer 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Haoming Xu</a:t>
            </a:r>
          </a:p>
        </p:txBody>
      </p:sp>
      <p:cxnSp>
        <p:nvCxnSpPr>
          <p:cNvPr id="502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B9D97-4D46-4402-AD72-54B8E853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07" y="1119678"/>
            <a:ext cx="4459286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Content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5B65-875F-448D-8578-796CCC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5" y="2330186"/>
            <a:ext cx="5481637" cy="39650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Education Backgrounds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Work Experience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Hobbies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Prospect</a:t>
            </a:r>
          </a:p>
        </p:txBody>
      </p:sp>
      <p:pic>
        <p:nvPicPr>
          <p:cNvPr id="2050" name="Picture 2" descr="“content”的图片搜索结果">
            <a:extLst>
              <a:ext uri="{FF2B5EF4-FFF2-40B4-BE49-F238E27FC236}">
                <a16:creationId xmlns:a16="http://schemas.microsoft.com/office/drawing/2014/main" id="{FF00C175-D1ED-4BE5-BA99-B1ACEDCE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4" r="23862" b="-1"/>
          <a:stretch/>
        </p:blipFill>
        <p:spPr bwMode="auto">
          <a:xfrm>
            <a:off x="5924550" y="1010107"/>
            <a:ext cx="5456279" cy="495048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1659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3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BCC00FC-6E21-46EB-AB28-745F097B2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59" name="Rectangle 258">
              <a:extLst>
                <a:ext uri="{FF2B5EF4-FFF2-40B4-BE49-F238E27FC236}">
                  <a16:creationId xmlns:a16="http://schemas.microsoft.com/office/drawing/2014/main" id="{2422A806-6F90-447B-A513-ADBD7AA5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0" name="Picture 2">
              <a:extLst>
                <a:ext uri="{FF2B5EF4-FFF2-40B4-BE49-F238E27FC236}">
                  <a16:creationId xmlns:a16="http://schemas.microsoft.com/office/drawing/2014/main" id="{FEC3B437-40B3-4C42-8744-ED6E733A1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6777511-1DB3-455D-ADF3-63EC1FCAD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6726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3" name="Rectangle 5">
              <a:extLst>
                <a:ext uri="{FF2B5EF4-FFF2-40B4-BE49-F238E27FC236}">
                  <a16:creationId xmlns:a16="http://schemas.microsoft.com/office/drawing/2014/main" id="{0A7D0EE8-D819-40C5-ADAD-14CE4E716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4" name="Freeform 6">
              <a:extLst>
                <a:ext uri="{FF2B5EF4-FFF2-40B4-BE49-F238E27FC236}">
                  <a16:creationId xmlns:a16="http://schemas.microsoft.com/office/drawing/2014/main" id="{4A30649E-6DF0-48F5-B376-261AECE4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id="{C2364A72-827F-4B61-988F-6CC8C4859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Rectangle 8">
              <a:extLst>
                <a:ext uri="{FF2B5EF4-FFF2-40B4-BE49-F238E27FC236}">
                  <a16:creationId xmlns:a16="http://schemas.microsoft.com/office/drawing/2014/main" id="{EEB182FA-5AA5-488B-84DC-7A522FA4A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7" name="Freeform 9">
              <a:extLst>
                <a:ext uri="{FF2B5EF4-FFF2-40B4-BE49-F238E27FC236}">
                  <a16:creationId xmlns:a16="http://schemas.microsoft.com/office/drawing/2014/main" id="{E38618A6-EBFD-46E0-8296-B6123A450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0">
              <a:extLst>
                <a:ext uri="{FF2B5EF4-FFF2-40B4-BE49-F238E27FC236}">
                  <a16:creationId xmlns:a16="http://schemas.microsoft.com/office/drawing/2014/main" id="{426D6D99-DE3A-4930-BCE7-C540CBF50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1">
              <a:extLst>
                <a:ext uri="{FF2B5EF4-FFF2-40B4-BE49-F238E27FC236}">
                  <a16:creationId xmlns:a16="http://schemas.microsoft.com/office/drawing/2014/main" id="{E3ACE65C-5554-4C8F-8612-49E6E2C6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2">
              <a:extLst>
                <a:ext uri="{FF2B5EF4-FFF2-40B4-BE49-F238E27FC236}">
                  <a16:creationId xmlns:a16="http://schemas.microsoft.com/office/drawing/2014/main" id="{0AD7ED8D-70A7-4441-BB92-898ED370F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3">
              <a:extLst>
                <a:ext uri="{FF2B5EF4-FFF2-40B4-BE49-F238E27FC236}">
                  <a16:creationId xmlns:a16="http://schemas.microsoft.com/office/drawing/2014/main" id="{FF72EABC-C9CA-4224-BD5B-DBB1418CD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4">
              <a:extLst>
                <a:ext uri="{FF2B5EF4-FFF2-40B4-BE49-F238E27FC236}">
                  <a16:creationId xmlns:a16="http://schemas.microsoft.com/office/drawing/2014/main" id="{CECCC5BC-E7C8-4D67-954D-8F6B9980A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5">
              <a:extLst>
                <a:ext uri="{FF2B5EF4-FFF2-40B4-BE49-F238E27FC236}">
                  <a16:creationId xmlns:a16="http://schemas.microsoft.com/office/drawing/2014/main" id="{8A8C8825-F2FF-4F14-AACE-52E949A5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6">
              <a:extLst>
                <a:ext uri="{FF2B5EF4-FFF2-40B4-BE49-F238E27FC236}">
                  <a16:creationId xmlns:a16="http://schemas.microsoft.com/office/drawing/2014/main" id="{F9335A83-C6A2-413E-880A-B4BB9924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7">
              <a:extLst>
                <a:ext uri="{FF2B5EF4-FFF2-40B4-BE49-F238E27FC236}">
                  <a16:creationId xmlns:a16="http://schemas.microsoft.com/office/drawing/2014/main" id="{BF61F578-820C-4C5B-BAE7-0ACED8F1A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E0E55C78-E33D-4674-B827-19C7138F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9">
              <a:extLst>
                <a:ext uri="{FF2B5EF4-FFF2-40B4-BE49-F238E27FC236}">
                  <a16:creationId xmlns:a16="http://schemas.microsoft.com/office/drawing/2014/main" id="{0F5E1FFD-1870-46C5-A38E-48807D3E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0">
              <a:extLst>
                <a:ext uri="{FF2B5EF4-FFF2-40B4-BE49-F238E27FC236}">
                  <a16:creationId xmlns:a16="http://schemas.microsoft.com/office/drawing/2014/main" id="{4C24FEDF-2EB8-4FEE-9710-65B224AF7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1">
              <a:extLst>
                <a:ext uri="{FF2B5EF4-FFF2-40B4-BE49-F238E27FC236}">
                  <a16:creationId xmlns:a16="http://schemas.microsoft.com/office/drawing/2014/main" id="{7BD452C9-563B-4FDD-AE78-7A17B9B9C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2">
              <a:extLst>
                <a:ext uri="{FF2B5EF4-FFF2-40B4-BE49-F238E27FC236}">
                  <a16:creationId xmlns:a16="http://schemas.microsoft.com/office/drawing/2014/main" id="{6E204650-073A-43F0-B544-E58A8849A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3">
              <a:extLst>
                <a:ext uri="{FF2B5EF4-FFF2-40B4-BE49-F238E27FC236}">
                  <a16:creationId xmlns:a16="http://schemas.microsoft.com/office/drawing/2014/main" id="{03E1999E-D693-4863-B1F6-FB935EBF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4">
              <a:extLst>
                <a:ext uri="{FF2B5EF4-FFF2-40B4-BE49-F238E27FC236}">
                  <a16:creationId xmlns:a16="http://schemas.microsoft.com/office/drawing/2014/main" id="{8E8F11F6-A788-4420-B47C-06EBC8D4D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5">
              <a:extLst>
                <a:ext uri="{FF2B5EF4-FFF2-40B4-BE49-F238E27FC236}">
                  <a16:creationId xmlns:a16="http://schemas.microsoft.com/office/drawing/2014/main" id="{BFB7FE10-2237-4A53-8965-3735633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6">
              <a:extLst>
                <a:ext uri="{FF2B5EF4-FFF2-40B4-BE49-F238E27FC236}">
                  <a16:creationId xmlns:a16="http://schemas.microsoft.com/office/drawing/2014/main" id="{F3D56A34-4E4A-404C-84A7-EC7A2FF5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7">
              <a:extLst>
                <a:ext uri="{FF2B5EF4-FFF2-40B4-BE49-F238E27FC236}">
                  <a16:creationId xmlns:a16="http://schemas.microsoft.com/office/drawing/2014/main" id="{797D88DE-EB08-4B29-8F20-D5CB97A4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8">
              <a:extLst>
                <a:ext uri="{FF2B5EF4-FFF2-40B4-BE49-F238E27FC236}">
                  <a16:creationId xmlns:a16="http://schemas.microsoft.com/office/drawing/2014/main" id="{E556BD02-F2E5-42AF-AF25-03CAAE20C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65411AE2-81EF-4BFA-A35A-A15351ED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0">
              <a:extLst>
                <a:ext uri="{FF2B5EF4-FFF2-40B4-BE49-F238E27FC236}">
                  <a16:creationId xmlns:a16="http://schemas.microsoft.com/office/drawing/2014/main" id="{11869CEB-472C-4CC0-8A93-CD65D0A17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1">
              <a:extLst>
                <a:ext uri="{FF2B5EF4-FFF2-40B4-BE49-F238E27FC236}">
                  <a16:creationId xmlns:a16="http://schemas.microsoft.com/office/drawing/2014/main" id="{DA77CBC6-3324-4D92-851D-985077375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2">
              <a:extLst>
                <a:ext uri="{FF2B5EF4-FFF2-40B4-BE49-F238E27FC236}">
                  <a16:creationId xmlns:a16="http://schemas.microsoft.com/office/drawing/2014/main" id="{1B3276EA-9F0A-4B2F-B70F-ED0EF12CD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Rectangle 33">
              <a:extLst>
                <a:ext uri="{FF2B5EF4-FFF2-40B4-BE49-F238E27FC236}">
                  <a16:creationId xmlns:a16="http://schemas.microsoft.com/office/drawing/2014/main" id="{639F30AE-AAC5-41F2-AA9C-A1B040FD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2" name="Freeform 34">
              <a:extLst>
                <a:ext uri="{FF2B5EF4-FFF2-40B4-BE49-F238E27FC236}">
                  <a16:creationId xmlns:a16="http://schemas.microsoft.com/office/drawing/2014/main" id="{C5702EFB-9FC9-4867-84EF-80472629C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5">
              <a:extLst>
                <a:ext uri="{FF2B5EF4-FFF2-40B4-BE49-F238E27FC236}">
                  <a16:creationId xmlns:a16="http://schemas.microsoft.com/office/drawing/2014/main" id="{FCB8F687-3733-407E-93CB-C9AC91379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6">
              <a:extLst>
                <a:ext uri="{FF2B5EF4-FFF2-40B4-BE49-F238E27FC236}">
                  <a16:creationId xmlns:a16="http://schemas.microsoft.com/office/drawing/2014/main" id="{294DEB8D-5409-4E04-8758-B18C3708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7">
              <a:extLst>
                <a:ext uri="{FF2B5EF4-FFF2-40B4-BE49-F238E27FC236}">
                  <a16:creationId xmlns:a16="http://schemas.microsoft.com/office/drawing/2014/main" id="{99AF88ED-F4BF-411D-BFAE-D404850D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8">
              <a:extLst>
                <a:ext uri="{FF2B5EF4-FFF2-40B4-BE49-F238E27FC236}">
                  <a16:creationId xmlns:a16="http://schemas.microsoft.com/office/drawing/2014/main" id="{8A5F400B-44AF-42F9-9E3A-90F15F0F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9">
              <a:extLst>
                <a:ext uri="{FF2B5EF4-FFF2-40B4-BE49-F238E27FC236}">
                  <a16:creationId xmlns:a16="http://schemas.microsoft.com/office/drawing/2014/main" id="{F683648C-A59B-45BF-B12B-C3565B54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0">
              <a:extLst>
                <a:ext uri="{FF2B5EF4-FFF2-40B4-BE49-F238E27FC236}">
                  <a16:creationId xmlns:a16="http://schemas.microsoft.com/office/drawing/2014/main" id="{6EBBB1B7-63EE-4A7A-A8F3-6E691B355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1">
              <a:extLst>
                <a:ext uri="{FF2B5EF4-FFF2-40B4-BE49-F238E27FC236}">
                  <a16:creationId xmlns:a16="http://schemas.microsoft.com/office/drawing/2014/main" id="{1BC8DA5D-18F7-4BE5-A60C-BEB153AEF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2">
              <a:extLst>
                <a:ext uri="{FF2B5EF4-FFF2-40B4-BE49-F238E27FC236}">
                  <a16:creationId xmlns:a16="http://schemas.microsoft.com/office/drawing/2014/main" id="{2C77F9CB-BBF4-4735-8FBD-88BFE495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5" name="Freeform 43">
              <a:extLst>
                <a:ext uri="{FF2B5EF4-FFF2-40B4-BE49-F238E27FC236}">
                  <a16:creationId xmlns:a16="http://schemas.microsoft.com/office/drawing/2014/main" id="{C03D174F-2F5B-4C62-9B1D-ABFFC01D3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6" name="Freeform 44">
              <a:extLst>
                <a:ext uri="{FF2B5EF4-FFF2-40B4-BE49-F238E27FC236}">
                  <a16:creationId xmlns:a16="http://schemas.microsoft.com/office/drawing/2014/main" id="{0312CF71-8F11-4DDB-A89D-097C7038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7" name="Rectangle 45">
              <a:extLst>
                <a:ext uri="{FF2B5EF4-FFF2-40B4-BE49-F238E27FC236}">
                  <a16:creationId xmlns:a16="http://schemas.microsoft.com/office/drawing/2014/main" id="{C5A7B3D7-673F-4FE6-984A-223B0A6A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7" name="Freeform 46">
              <a:extLst>
                <a:ext uri="{FF2B5EF4-FFF2-40B4-BE49-F238E27FC236}">
                  <a16:creationId xmlns:a16="http://schemas.microsoft.com/office/drawing/2014/main" id="{E6B8ACF6-C533-4703-B72A-A8A83EDC3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7">
              <a:extLst>
                <a:ext uri="{FF2B5EF4-FFF2-40B4-BE49-F238E27FC236}">
                  <a16:creationId xmlns:a16="http://schemas.microsoft.com/office/drawing/2014/main" id="{04CF89EC-750E-4006-BFE8-1B32DE13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8">
              <a:extLst>
                <a:ext uri="{FF2B5EF4-FFF2-40B4-BE49-F238E27FC236}">
                  <a16:creationId xmlns:a16="http://schemas.microsoft.com/office/drawing/2014/main" id="{0A415805-C61A-4642-BAE6-F1675BA4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49">
              <a:extLst>
                <a:ext uri="{FF2B5EF4-FFF2-40B4-BE49-F238E27FC236}">
                  <a16:creationId xmlns:a16="http://schemas.microsoft.com/office/drawing/2014/main" id="{A93A4661-58EC-46B2-BC71-7D2ADA14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0">
              <a:extLst>
                <a:ext uri="{FF2B5EF4-FFF2-40B4-BE49-F238E27FC236}">
                  <a16:creationId xmlns:a16="http://schemas.microsoft.com/office/drawing/2014/main" id="{ACE16DE1-30BE-49A6-BA25-056C5CCA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1">
              <a:extLst>
                <a:ext uri="{FF2B5EF4-FFF2-40B4-BE49-F238E27FC236}">
                  <a16:creationId xmlns:a16="http://schemas.microsoft.com/office/drawing/2014/main" id="{AE28BB13-CB72-47BA-B52E-A903D7C44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2">
              <a:extLst>
                <a:ext uri="{FF2B5EF4-FFF2-40B4-BE49-F238E27FC236}">
                  <a16:creationId xmlns:a16="http://schemas.microsoft.com/office/drawing/2014/main" id="{CEF205C5-AD0D-4C6B-B99C-675734E9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3">
              <a:extLst>
                <a:ext uri="{FF2B5EF4-FFF2-40B4-BE49-F238E27FC236}">
                  <a16:creationId xmlns:a16="http://schemas.microsoft.com/office/drawing/2014/main" id="{3EB80C49-8688-418A-B60D-D652107A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4">
              <a:extLst>
                <a:ext uri="{FF2B5EF4-FFF2-40B4-BE49-F238E27FC236}">
                  <a16:creationId xmlns:a16="http://schemas.microsoft.com/office/drawing/2014/main" id="{C84CF518-C638-4C72-A7E5-C7B06DB21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5">
              <a:extLst>
                <a:ext uri="{FF2B5EF4-FFF2-40B4-BE49-F238E27FC236}">
                  <a16:creationId xmlns:a16="http://schemas.microsoft.com/office/drawing/2014/main" id="{248B7D57-815C-4F0B-BB28-3AE0E1B5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1" name="Freeform 56">
              <a:extLst>
                <a:ext uri="{FF2B5EF4-FFF2-40B4-BE49-F238E27FC236}">
                  <a16:creationId xmlns:a16="http://schemas.microsoft.com/office/drawing/2014/main" id="{A901B28C-B7DC-4DBD-9940-FAEBE9FF2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57">
              <a:extLst>
                <a:ext uri="{FF2B5EF4-FFF2-40B4-BE49-F238E27FC236}">
                  <a16:creationId xmlns:a16="http://schemas.microsoft.com/office/drawing/2014/main" id="{F48B80E3-E884-43AC-AC29-A4AAE8BDD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58">
              <a:extLst>
                <a:ext uri="{FF2B5EF4-FFF2-40B4-BE49-F238E27FC236}">
                  <a16:creationId xmlns:a16="http://schemas.microsoft.com/office/drawing/2014/main" id="{DD74EBEF-E28B-4A85-A8B5-0AA73914F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A5C025-B75C-46E3-B04A-6C9E5D0C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922" y="1801813"/>
            <a:ext cx="3247830" cy="2347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cap="all" baseline="0" dirty="0">
                <a:solidFill>
                  <a:schemeClr val="tx1"/>
                </a:solidFill>
                <a:latin typeface="Century Gothic" panose="020B0502020202020204" pitchFamily="34" charset="0"/>
              </a:rPr>
              <a:t>Education Backgrounds</a:t>
            </a:r>
          </a:p>
        </p:txBody>
      </p:sp>
      <p:pic>
        <p:nvPicPr>
          <p:cNvPr id="1028" name="Picture 4" descr="Image result for washu gate name">
            <a:extLst>
              <a:ext uri="{FF2B5EF4-FFF2-40B4-BE49-F238E27FC236}">
                <a16:creationId xmlns:a16="http://schemas.microsoft.com/office/drawing/2014/main" id="{85D62F3E-BFDD-40B6-8F55-11992EAFB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" r="-2" b="11418"/>
          <a:stretch/>
        </p:blipFill>
        <p:spPr bwMode="auto">
          <a:xfrm>
            <a:off x="-5597" y="1"/>
            <a:ext cx="7558541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浙大校门">
            <a:extLst>
              <a:ext uri="{FF2B5EF4-FFF2-40B4-BE49-F238E27FC236}">
                <a16:creationId xmlns:a16="http://schemas.microsoft.com/office/drawing/2014/main" id="{8B25608E-26B1-4276-AD0D-6B9169139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 r="-2" b="-2"/>
          <a:stretch/>
        </p:blipFill>
        <p:spPr bwMode="auto">
          <a:xfrm>
            <a:off x="-5597" y="3427414"/>
            <a:ext cx="7558541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09D414ED-5E2D-4495-AD85-39B37651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20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9A19AD86-8CE3-4F48-BE3E-B1B31F986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75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4D99DDFF-97C9-44F3-8986-1BDC11328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7" name="Freeform 32">
              <a:extLst>
                <a:ext uri="{FF2B5EF4-FFF2-40B4-BE49-F238E27FC236}">
                  <a16:creationId xmlns:a16="http://schemas.microsoft.com/office/drawing/2014/main" id="{3FA40A33-68F3-469F-A1DE-7CFBC0D62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8" name="Freeform 33">
              <a:extLst>
                <a:ext uri="{FF2B5EF4-FFF2-40B4-BE49-F238E27FC236}">
                  <a16:creationId xmlns:a16="http://schemas.microsoft.com/office/drawing/2014/main" id="{D266A667-1482-4C18-AD2F-B6ADA5DF5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34">
              <a:extLst>
                <a:ext uri="{FF2B5EF4-FFF2-40B4-BE49-F238E27FC236}">
                  <a16:creationId xmlns:a16="http://schemas.microsoft.com/office/drawing/2014/main" id="{8258769B-37F5-4E8D-8B00-38AC7386D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Freeform 35">
              <a:extLst>
                <a:ext uri="{FF2B5EF4-FFF2-40B4-BE49-F238E27FC236}">
                  <a16:creationId xmlns:a16="http://schemas.microsoft.com/office/drawing/2014/main" id="{C72433F1-70F8-4C17-BE50-1F9AEE946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Freeform 36">
              <a:extLst>
                <a:ext uri="{FF2B5EF4-FFF2-40B4-BE49-F238E27FC236}">
                  <a16:creationId xmlns:a16="http://schemas.microsoft.com/office/drawing/2014/main" id="{3C859C38-E0FE-4D14-B1E6-2C5CAB63B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37">
              <a:extLst>
                <a:ext uri="{FF2B5EF4-FFF2-40B4-BE49-F238E27FC236}">
                  <a16:creationId xmlns:a16="http://schemas.microsoft.com/office/drawing/2014/main" id="{792C2EA0-4DF9-47F4-BD05-197BD31A4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Freeform 38">
              <a:extLst>
                <a:ext uri="{FF2B5EF4-FFF2-40B4-BE49-F238E27FC236}">
                  <a16:creationId xmlns:a16="http://schemas.microsoft.com/office/drawing/2014/main" id="{8E125260-0096-4692-AADE-869F34271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39">
              <a:extLst>
                <a:ext uri="{FF2B5EF4-FFF2-40B4-BE49-F238E27FC236}">
                  <a16:creationId xmlns:a16="http://schemas.microsoft.com/office/drawing/2014/main" id="{2431D55A-3809-4013-8946-8303EA4C0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40">
              <a:extLst>
                <a:ext uri="{FF2B5EF4-FFF2-40B4-BE49-F238E27FC236}">
                  <a16:creationId xmlns:a16="http://schemas.microsoft.com/office/drawing/2014/main" id="{3E8D9EE6-A386-47E6-B9D0-65C39971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Rectangle 41">
              <a:extLst>
                <a:ext uri="{FF2B5EF4-FFF2-40B4-BE49-F238E27FC236}">
                  <a16:creationId xmlns:a16="http://schemas.microsoft.com/office/drawing/2014/main" id="{BFB37BA3-15CE-410A-B78D-62BF82E02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5207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3CF9-64A2-4484-AF4D-58FA652F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06F8-3421-4692-8BF8-00DDAB31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altLang="zh-CN" dirty="0"/>
              <a:t>Engineer</a:t>
            </a:r>
            <a:r>
              <a:rPr lang="en-US" dirty="0"/>
              <a:t> </a:t>
            </a:r>
            <a:r>
              <a:rPr lang="en-US" altLang="zh-CN" dirty="0"/>
              <a:t>Intern </a:t>
            </a:r>
            <a:r>
              <a:rPr lang="en-US" dirty="0"/>
              <a:t>in Xi’an Merit Data</a:t>
            </a:r>
          </a:p>
          <a:p>
            <a:r>
              <a:rPr lang="en-US" dirty="0"/>
              <a:t>Projects:</a:t>
            </a:r>
          </a:p>
          <a:p>
            <a:pPr marL="0" indent="0">
              <a:buNone/>
            </a:pPr>
            <a:r>
              <a:rPr lang="en-US" dirty="0"/>
              <a:t>	Analysis of sequential data for from Xi’an first aerospace institute</a:t>
            </a:r>
          </a:p>
          <a:p>
            <a:pPr marL="0" indent="0">
              <a:buNone/>
            </a:pPr>
            <a:r>
              <a:rPr lang="en-US" dirty="0"/>
              <a:t>	Intelligent noise recognition method of</a:t>
            </a:r>
            <a:r>
              <a:rPr lang="zh-CN" altLang="en-US" dirty="0"/>
              <a:t> </a:t>
            </a:r>
            <a:r>
              <a:rPr lang="en-US" altLang="zh-CN" dirty="0"/>
              <a:t>Haier air conditioner</a:t>
            </a:r>
          </a:p>
          <a:p>
            <a:pPr marL="0" indent="0">
              <a:buNone/>
            </a:pPr>
            <a:r>
              <a:rPr lang="en-US" dirty="0"/>
              <a:t>	Raised funds target customers prediction model for potential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E1361-4C55-4CD1-B917-50167FF43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58" y="855751"/>
            <a:ext cx="3060325" cy="24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D7FB66-B1EA-4357-AF52-FB8721F0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48" y="1452745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Century Gothic" panose="020B0502020202020204" pitchFamily="34" charset="0"/>
              </a:rPr>
              <a:t>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A007-5E8E-41CC-AC0E-E8936B26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60" y="3645653"/>
            <a:ext cx="4620767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bg2"/>
                </a:solidFill>
              </a:rPr>
              <a:t>Keep Thinking All The Time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“books”的图片搜索结果">
            <a:extLst>
              <a:ext uri="{FF2B5EF4-FFF2-40B4-BE49-F238E27FC236}">
                <a16:creationId xmlns:a16="http://schemas.microsoft.com/office/drawing/2014/main" id="{50F51B10-81B3-4526-8AEF-AFB46C7B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2034580"/>
            <a:ext cx="4635583" cy="27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5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0D8E0-EB80-4E79-990F-2094DBF3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entury Gothic" panose="020B0502020202020204" pitchFamily="34" charset="0"/>
              </a:rPr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AA90-1062-478F-940A-04E31CA0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How I know Micron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Why I choose Micron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I want to do in the future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D34C06-1B0C-4642-814C-533840F69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0" b="-1"/>
          <a:stretch/>
        </p:blipFill>
        <p:spPr>
          <a:xfrm>
            <a:off x="5066208" y="643467"/>
            <a:ext cx="6135184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AD-73DA-4B21-84DF-1BE638D4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41892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Century Gothic</vt:lpstr>
      <vt:lpstr>Trebuchet MS</vt:lpstr>
      <vt:lpstr>Tw Cen MT</vt:lpstr>
      <vt:lpstr>Circuit</vt:lpstr>
      <vt:lpstr>CTE  New Member  Self-INTRODUCTION</vt:lpstr>
      <vt:lpstr>Content</vt:lpstr>
      <vt:lpstr>Education Backgrounds</vt:lpstr>
      <vt:lpstr>Work Experience</vt:lpstr>
      <vt:lpstr>Hobbies</vt:lpstr>
      <vt:lpstr>Prospect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  New Member  Self-INTRODUCTION</dc:title>
  <dc:creator>Haoming Xu 徐浩铭 (haomingxu)</dc:creator>
  <cp:lastModifiedBy>Haoming Xu 徐浩铭 (haomingxu)</cp:lastModifiedBy>
  <cp:revision>3</cp:revision>
  <dcterms:created xsi:type="dcterms:W3CDTF">2019-10-24T06:09:10Z</dcterms:created>
  <dcterms:modified xsi:type="dcterms:W3CDTF">2019-10-24T08:33:18Z</dcterms:modified>
</cp:coreProperties>
</file>