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6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5084E-B29A-4351-8C6F-17C4F93B9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2B348-7D86-424C-A168-3DFFFCE4D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429000"/>
            <a:ext cx="5257800" cy="2106744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Housing Price at Toronto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FAC07-F35F-486F-AAFA-76BB6D3EE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Presented by: Yi-</a:t>
            </a:r>
            <a:r>
              <a:rPr lang="en-US" sz="2000" dirty="0" err="1"/>
              <a:t>hong</a:t>
            </a:r>
            <a:r>
              <a:rPr lang="en-US" sz="2000" dirty="0"/>
              <a:t>, Chen</a:t>
            </a:r>
          </a:p>
        </p:txBody>
      </p:sp>
    </p:spTree>
    <p:extLst>
      <p:ext uri="{BB962C8B-B14F-4D97-AF65-F5344CB8AC3E}">
        <p14:creationId xmlns:p14="http://schemas.microsoft.com/office/powerpoint/2010/main" val="206382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0721-EF44-46F9-B515-F874C274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</a:t>
            </a:r>
            <a:r>
              <a:rPr lang="en-US"/>
              <a:t>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3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4551-81CA-4388-9EBF-223BC762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49B7-10DE-4574-B50E-7D4AD427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growth of population at Toronto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Intend to buy estates – accessing information of nearby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Investor – Determine whether the estates are worth to invest</a:t>
            </a:r>
          </a:p>
        </p:txBody>
      </p:sp>
    </p:spTree>
    <p:extLst>
      <p:ext uri="{BB962C8B-B14F-4D97-AF65-F5344CB8AC3E}">
        <p14:creationId xmlns:p14="http://schemas.microsoft.com/office/powerpoint/2010/main" val="33514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50DF-943A-4A69-8548-54BFFAA0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Applying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9479-FD61-4C16-8ACA-82D31565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of Estates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Web scraping from zoocasa.com which has tremendous posts</a:t>
            </a:r>
          </a:p>
          <a:p>
            <a:r>
              <a:rPr lang="en-US" dirty="0"/>
              <a:t>Coordinates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Nominatim</a:t>
            </a:r>
            <a:r>
              <a:rPr lang="en-US" dirty="0"/>
              <a:t> of </a:t>
            </a:r>
            <a:r>
              <a:rPr lang="en-US" dirty="0" err="1"/>
              <a:t>Geopy</a:t>
            </a:r>
            <a:endParaRPr lang="en-US" dirty="0"/>
          </a:p>
          <a:p>
            <a:r>
              <a:rPr lang="en-US" dirty="0"/>
              <a:t>Venues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Foursquare</a:t>
            </a:r>
          </a:p>
        </p:txBody>
      </p:sp>
    </p:spTree>
    <p:extLst>
      <p:ext uri="{BB962C8B-B14F-4D97-AF65-F5344CB8AC3E}">
        <p14:creationId xmlns:p14="http://schemas.microsoft.com/office/powerpoint/2010/main" val="73470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9422-48D7-4F93-9274-C298B60B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of Estates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i="0" dirty="0" err="1">
                <a:latin typeface="+mn-lt"/>
              </a:rPr>
              <a:t>Dataframe</a:t>
            </a:r>
            <a:r>
              <a:rPr lang="en-US" sz="3200" i="0" dirty="0">
                <a:latin typeface="+mn-lt"/>
              </a:rPr>
              <a:t> Information</a:t>
            </a:r>
            <a:endParaRPr lang="en-US" dirty="0"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FCAE17-4537-4B9E-AC77-CCDBC105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1346"/>
            <a:ext cx="10515600" cy="26508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Tabel1. Applied price of estates </a:t>
            </a:r>
            <a:r>
              <a:rPr lang="en-US" sz="1800" dirty="0" err="1"/>
              <a:t>dataframe</a:t>
            </a:r>
            <a:r>
              <a:rPr lang="en-US" sz="1800" dirty="0"/>
              <a:t>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Address, Home type, and Price were collected by web scraping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Accessed Postal Code and  the coordinate through Address</a:t>
            </a:r>
          </a:p>
        </p:txBody>
      </p:sp>
      <p:pic>
        <p:nvPicPr>
          <p:cNvPr id="10" name="Content Placeholder 4" descr="A picture containing table, wooden, display, white&#10;&#10;Description automatically generated">
            <a:extLst>
              <a:ext uri="{FF2B5EF4-FFF2-40B4-BE49-F238E27FC236}">
                <a16:creationId xmlns:a16="http://schemas.microsoft.com/office/drawing/2014/main" id="{73A409DD-98B9-437B-9AE0-8687AC04D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15" y="1783035"/>
            <a:ext cx="6420170" cy="16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8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3875-1B32-43C3-82F6-0D04CE1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</a:t>
            </a:r>
            <a:br>
              <a:rPr lang="en-US" dirty="0"/>
            </a:br>
            <a:r>
              <a:rPr lang="en-US" dirty="0"/>
              <a:t>		</a:t>
            </a:r>
            <a:r>
              <a:rPr lang="en-US" sz="2800" i="0" dirty="0" err="1">
                <a:latin typeface="+mn-lt"/>
              </a:rPr>
              <a:t>Dataframe</a:t>
            </a:r>
            <a:r>
              <a:rPr lang="en-US" sz="2800" i="0" dirty="0">
                <a:latin typeface="+mn-lt"/>
              </a:rPr>
              <a:t> information</a:t>
            </a:r>
            <a:endParaRPr lang="en-US" i="0" dirty="0">
              <a:latin typeface="+mn-lt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AE32E-7ABC-4ED3-8B80-20831B500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25" y="1893485"/>
            <a:ext cx="9434378" cy="1425063"/>
          </a:xfr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D6A4CC4-E33B-448A-92C4-833D82034A90}"/>
              </a:ext>
            </a:extLst>
          </p:cNvPr>
          <p:cNvSpPr txBox="1">
            <a:spLocks/>
          </p:cNvSpPr>
          <p:nvPr/>
        </p:nvSpPr>
        <p:spPr>
          <a:xfrm>
            <a:off x="838200" y="3521346"/>
            <a:ext cx="10515600" cy="265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Tabel2. Applied venues </a:t>
            </a:r>
            <a:r>
              <a:rPr lang="en-US" sz="1800" dirty="0" err="1"/>
              <a:t>dataframe</a:t>
            </a:r>
            <a:r>
              <a:rPr lang="en-US" sz="1800" dirty="0"/>
              <a:t>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Having information of Postal code and coordinate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Cluster of each postal code area in K-mean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cluster is determined by the most common venue categories</a:t>
            </a:r>
          </a:p>
        </p:txBody>
      </p:sp>
    </p:spTree>
    <p:extLst>
      <p:ext uri="{BB962C8B-B14F-4D97-AF65-F5344CB8AC3E}">
        <p14:creationId xmlns:p14="http://schemas.microsoft.com/office/powerpoint/2010/main" val="63743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7300-E866-42B7-84EB-E4D3D103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Decision of Cluster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EF3DDE-24DA-4737-8A10-7F9BB9661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06" y="1599432"/>
            <a:ext cx="8980188" cy="3659135"/>
          </a:xfr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3828141-E76A-49EF-AED1-0278BD3D329B}"/>
              </a:ext>
            </a:extLst>
          </p:cNvPr>
          <p:cNvSpPr txBox="1">
            <a:spLocks/>
          </p:cNvSpPr>
          <p:nvPr/>
        </p:nvSpPr>
        <p:spPr>
          <a:xfrm>
            <a:off x="838200" y="5258567"/>
            <a:ext cx="10515600" cy="142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Tabel1. Chosen cluster </a:t>
            </a:r>
            <a:r>
              <a:rPr lang="en-US" sz="1800" dirty="0" err="1"/>
              <a:t>dataframe</a:t>
            </a:r>
            <a:r>
              <a:rPr lang="en-US" sz="1800" dirty="0"/>
              <a:t>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Most common Venues in the cluster are attracting me</a:t>
            </a:r>
          </a:p>
        </p:txBody>
      </p:sp>
    </p:spTree>
    <p:extLst>
      <p:ext uri="{BB962C8B-B14F-4D97-AF65-F5344CB8AC3E}">
        <p14:creationId xmlns:p14="http://schemas.microsoft.com/office/powerpoint/2010/main" val="410214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C80B-F2C1-4EC1-BE6E-46F78D84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Price</a:t>
            </a:r>
            <a:endParaRPr lang="en-US" sz="2800" i="0" dirty="0">
              <a:latin typeface="+mn-lt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4B345-F920-4897-A6A8-8B440C462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4" y="1322572"/>
            <a:ext cx="7859231" cy="3935995"/>
          </a:xfr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9EB94C1-AA42-42DD-B07C-873598DB2197}"/>
              </a:ext>
            </a:extLst>
          </p:cNvPr>
          <p:cNvSpPr txBox="1">
            <a:spLocks/>
          </p:cNvSpPr>
          <p:nvPr/>
        </p:nvSpPr>
        <p:spPr>
          <a:xfrm>
            <a:off x="838200" y="5258567"/>
            <a:ext cx="10515600" cy="142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Figure1. Median price of each postal code area in the cluster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Most postal code area prices are under my budget (120,000)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Next: List all houses under my budget</a:t>
            </a:r>
          </a:p>
        </p:txBody>
      </p:sp>
    </p:spTree>
    <p:extLst>
      <p:ext uri="{BB962C8B-B14F-4D97-AF65-F5344CB8AC3E}">
        <p14:creationId xmlns:p14="http://schemas.microsoft.com/office/powerpoint/2010/main" val="20131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3">
            <a:extLst>
              <a:ext uri="{FF2B5EF4-FFF2-40B4-BE49-F238E27FC236}">
                <a16:creationId xmlns:a16="http://schemas.microsoft.com/office/drawing/2014/main" id="{AA359C7D-4B45-49B7-B3C2-04217BBC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11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6C770-3457-4B3C-B3E8-4C3B2E52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5" y="643467"/>
            <a:ext cx="3964008" cy="1800526"/>
          </a:xfrm>
        </p:spPr>
        <p:txBody>
          <a:bodyPr>
            <a:normAutofit/>
          </a:bodyPr>
          <a:lstStyle/>
          <a:p>
            <a:r>
              <a:rPr lang="en-US"/>
              <a:t>List of houses</a:t>
            </a:r>
            <a:endParaRPr lang="en-US" dirty="0"/>
          </a:p>
        </p:txBody>
      </p:sp>
      <p:sp>
        <p:nvSpPr>
          <p:cNvPr id="38" name="Content Placeholder 30">
            <a:extLst>
              <a:ext uri="{FF2B5EF4-FFF2-40B4-BE49-F238E27FC236}">
                <a16:creationId xmlns:a16="http://schemas.microsoft.com/office/drawing/2014/main" id="{2EAF069C-4C6F-4224-8E02-437E96E7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3964007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Benefits</a:t>
            </a:r>
          </a:p>
          <a:p>
            <a:r>
              <a:rPr lang="en-US" sz="2000" dirty="0"/>
              <a:t>Acquire further information from this lists</a:t>
            </a:r>
          </a:p>
          <a:p>
            <a:r>
              <a:rPr lang="en-US" sz="2000" dirty="0"/>
              <a:t>Avoid to spent bunch of time on selecting suitable area from the websites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98670D-B393-4844-AD4B-94D1CDC90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30" y="895490"/>
            <a:ext cx="5251422" cy="52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0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652B-1EF3-4E3D-8593-B83EF919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ACAC-8082-4F71-B42E-43357AF5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bigger database of estates price </a:t>
            </a:r>
          </a:p>
          <a:p>
            <a:r>
              <a:rPr lang="en-US" dirty="0"/>
              <a:t>Add more information in the postal code area</a:t>
            </a:r>
          </a:p>
          <a:p>
            <a:pPr lvl="1"/>
            <a:r>
              <a:rPr lang="en-US" dirty="0"/>
              <a:t>Crime, Schools, Companies, etc.</a:t>
            </a:r>
          </a:p>
          <a:p>
            <a:r>
              <a:rPr lang="en-US" dirty="0"/>
              <a:t>Applying machine learning for future prices estimate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747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A2441"/>
      </a:dk2>
      <a:lt2>
        <a:srgbClr val="E8E2E6"/>
      </a:lt2>
      <a:accent1>
        <a:srgbClr val="81AB90"/>
      </a:accent1>
      <a:accent2>
        <a:srgbClr val="79AC76"/>
      </a:accent2>
      <a:accent3>
        <a:srgbClr val="92A87F"/>
      </a:accent3>
      <a:accent4>
        <a:srgbClr val="A0A571"/>
      </a:accent4>
      <a:accent5>
        <a:srgbClr val="AE9F80"/>
      </a:accent5>
      <a:accent6>
        <a:srgbClr val="BA8F7F"/>
      </a:accent6>
      <a:hlink>
        <a:srgbClr val="AE699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Elephant</vt:lpstr>
      <vt:lpstr>Wingdings</vt:lpstr>
      <vt:lpstr>BrushVTI</vt:lpstr>
      <vt:lpstr>Housing Price at Toronto Area</vt:lpstr>
      <vt:lpstr>Motivation</vt:lpstr>
      <vt:lpstr>Data Applying   </vt:lpstr>
      <vt:lpstr>Price of Estates  Dataframe Information</vt:lpstr>
      <vt:lpstr>Venues   Dataframe information</vt:lpstr>
      <vt:lpstr>The Decision of Cluster</vt:lpstr>
      <vt:lpstr>Median Price</vt:lpstr>
      <vt:lpstr>List of houses</vt:lpstr>
      <vt:lpstr>Future goals</vt:lpstr>
      <vt:lpstr>Thanks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at Toronto Area</dc:title>
  <dc:creator>Daniel Chen</dc:creator>
  <cp:lastModifiedBy>Daniel Chen</cp:lastModifiedBy>
  <cp:revision>3</cp:revision>
  <dcterms:created xsi:type="dcterms:W3CDTF">2020-03-16T02:05:00Z</dcterms:created>
  <dcterms:modified xsi:type="dcterms:W3CDTF">2020-03-16T02:13:23Z</dcterms:modified>
</cp:coreProperties>
</file>