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78" r:id="rId6"/>
    <p:sldId id="277" r:id="rId7"/>
    <p:sldId id="286" r:id="rId8"/>
    <p:sldId id="279" r:id="rId9"/>
    <p:sldId id="287" r:id="rId10"/>
    <p:sldId id="280" r:id="rId11"/>
    <p:sldId id="285" r:id="rId12"/>
    <p:sldId id="281" r:id="rId13"/>
    <p:sldId id="284" r:id="rId14"/>
    <p:sldId id="288" r:id="rId15"/>
    <p:sldId id="283" r:id="rId16"/>
    <p:sldId id="289" r:id="rId17"/>
    <p:sldId id="282" r:id="rId18"/>
    <p:sldId id="290" r:id="rId19"/>
    <p:sldId id="270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A154C-6A55-4954-9B1F-C5954BD9BF7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5EB2D-E0F0-45D7-BBAE-9B7878C7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5EB2D-E0F0-45D7-BBAE-9B7878C707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3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5EB2D-E0F0-45D7-BBAE-9B7878C707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29976-654E-6C1C-5925-67EB0604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FF8028-735E-6B81-4400-053C8FCA2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D0490-ECB9-B43D-197F-45416881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9568C-C61B-034B-F49D-0A02D338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F8DF1-B5B5-30DF-7E5B-8FCF91C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4C9CA-A078-06D6-D865-E34E62B6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209DAF-96D0-5D86-3A3A-CF2A7D960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C4397-A958-A4DF-F751-BC29D732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C1BDDB-0AFD-6EFF-D693-F5364EEF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663C9-A9EA-E0F3-7280-9BCC3B9A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E1C37A-4AF4-68B5-875B-F068D31ED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0B595A-56AB-0198-5971-1BB853013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C026D-5409-765A-E014-246F91C2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B053F-8AC1-FFA4-D931-4D8CE7F3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FFAB5B-C329-6F00-2005-1BF25CA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175F3-D4A9-EECD-527F-5C32EEA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82813-0A11-2E01-3EA6-0E082ECA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581269-8DB4-91C2-3C12-7F00F9D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24B95-5670-6A70-B0D5-0DFBB1EB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5F1A-742D-162F-C70B-030DC64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6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E3B81-8BE2-9C0A-1D65-6E98093C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7DECD2-286E-5934-9A0B-DBFCBC49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EDE8FE-5928-AC4F-3400-F7DE962A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BB416-4473-DA2A-9F1A-F76E7B9F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63268-9987-82FE-1CEF-F8E1A48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83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D082-D031-9495-F77A-388AE3D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7D803-9C1F-6D2D-475D-B5A8E3DA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F7420-9355-202B-9D16-C73B3E0B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A633C9-76EA-7F6F-D079-E79532A8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BEB0BF-68AB-54C7-764D-75280892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19A01-1FEB-233C-2E44-C9A4B958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981F6-19BA-6412-B63C-CB25F1EB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66B4CE-94F8-A385-189F-51FE6D01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84B90C-19CB-0C42-FFC2-49488BB7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BED183-517C-0157-EFB7-7634EEDD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39A25A-69FF-945A-9211-20B0379D8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9C3D57-19B4-1E2C-9CCC-046ED73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DB537F-B967-7CE4-C359-3E8AE5A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7D4C92-5254-DAF5-B888-5F09A87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4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8FF1D-C75D-1FBD-4CE7-665C6864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41AEAA-3D00-9784-15B1-62A740A6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1E20DD-5861-2588-EE9D-612F9FB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03E2CA-1648-03A6-55C8-947769F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336D6-58FF-A0A6-441E-19D80EB2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AAE2FC-8060-4DDF-C558-D01DB256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0B19C-6C18-419A-E3D1-D5D224F9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39A7A-F46C-9AAF-BB06-B40D66A8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04A25-034B-D624-9845-59D23487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064D91-1B70-6160-6732-3C31871E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689559-4153-6198-FC6C-455E9CA1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22E2EE-D741-D8C7-E1EA-E36DB0D6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CE05F0-71F1-B66D-7BD8-3F593B56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34E0E-2EBB-9812-9C71-30421697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425E1E-910A-878A-B622-D93FA6E09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A29C04-09E9-B294-4ABE-9B6ACF4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651D6E-A311-47B0-C945-E19AC500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1C6FF-C073-9EBD-B9C0-369417AC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49B6E-CB69-095E-7DDC-CE7E1FAB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81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6A4864-C646-3C1E-FA75-E35650BF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45B6A-5ECE-B5AC-A958-BA6739B1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A36A4-2A2F-E90E-A010-FCD9372D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D0-CAEC-4C5C-9D70-75555137FFC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BA4E5-F758-F471-18D6-86EAABE0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1C94E-C5C4-FC57-51BD-944DDBB3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690-ADA3-44D1-82A9-3E6F3572BF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A72555-9AB9-5CC4-4A5F-247F44385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6D90E7-1EEC-E1F5-771C-432DECAE2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以支援</a:t>
            </a:r>
            <a: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和聊天機器人</a:t>
            </a:r>
            <a:b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為主的一個校園互動平台研究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E226D-A106-3E19-2BA3-4388D6DD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謝孟諺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411000554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陳秉杰 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411004134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黃哲偉 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411017666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吳昀霖 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411017925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張致鏇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02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7B4A-08DD-4097-9046-C0D06C81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C7D3218-18F3-2485-9C93-A8437738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C5FF83-4A03-758C-46C9-C8A01DE3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公車時刻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E3E66A-A6CB-AED3-9938-CB2D89EA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整合公車路線與站點資料，解決學生掌握公車到站時間的需求。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透過準確的資訊，幫助使用者更有效規劃行程。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針對外部數據平台的收費策略，調整資料抓取頻率及範圍。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利用運輸資料流通服務平臺，獲取相關公車數據</a:t>
            </a:r>
            <a:endParaRPr lang="en-US" altLang="zh-TW" sz="2400" dirty="0">
              <a:solidFill>
                <a:schemeClr val="bg1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路線、站點、預估到站時間</a:t>
            </a:r>
            <a:endParaRPr lang="en-US" altLang="zh-TW" dirty="0">
              <a:solidFill>
                <a:schemeClr val="bg1"/>
              </a:solidFill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調整資料抓取頻率及請求量，減少成本並確保資料時效性</a:t>
            </a:r>
          </a:p>
          <a:p>
            <a:pPr marL="0" indent="0" algn="l">
              <a:buNone/>
            </a:pP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5" descr="TDX交通資料育成- YouTube">
            <a:extLst>
              <a:ext uri="{FF2B5EF4-FFF2-40B4-BE49-F238E27FC236}">
                <a16:creationId xmlns:a16="http://schemas.microsoft.com/office/drawing/2014/main" id="{A6CC8701-66C9-2049-6ACD-8C80C164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2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3740-6741-D04B-A36A-D7388E4EE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990B363-A870-E8FA-465D-536E888A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B2EC74-265B-FD3A-BDBA-3F4B04F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公車時刻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CCDBE-39F7-104C-71AA-146131D6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整合數據並以嵌入式訊息形式顯示，包含以下內容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路線號碼、站點名稱、預估到站時間以及資料最後更新時間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與相關套件，實現指令回應及訊息傳遞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5" descr="TDX交通資料育成- YouTube">
            <a:extLst>
              <a:ext uri="{FF2B5EF4-FFF2-40B4-BE49-F238E27FC236}">
                <a16:creationId xmlns:a16="http://schemas.microsoft.com/office/drawing/2014/main" id="{F1D9A7A4-23B7-ED60-125F-3834A47F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0AB1CF-E01C-A874-C2AE-CE7660E47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482" y="3612875"/>
            <a:ext cx="24430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42DB-C523-F906-DF1C-A766BC47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4FA838C-D677-4221-57C3-442E9F79D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FA847F-6783-D3BE-0C02-C10A2257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課程查詢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90C46-82C0-707E-0F28-E61537E9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提供學生快速查詢課程資訊的功能。 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整合課程資料，包含課程簡介、教師資訊、學生評價及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使用爬蟲技術從學校資訊系統即時抓取課程資料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Bot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開發查詢指令功能： 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範例指令：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搜尋課程 學期 類別 關鍵字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0" lvl="5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課程餘額 選課代號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嵌入式訊息回覆，包括課程詳細資訊與學生評價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27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F25E-6F19-8F9B-EFFE-B2214556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68C20BF-7B27-5CB6-6C8C-F7D5BE11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00002D6-0E2B-A576-B354-FAFC7024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課程查詢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3D47F7-721C-F14C-1A08-B5BEC548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基於課程資料和學生評論，使用生成式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提供課程特性分析。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CB8D02-55EF-FBFD-050F-BDCFB377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50" y="3429000"/>
            <a:ext cx="4320000" cy="32636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B5DC04-E91B-1C8B-CB18-A29036323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52" y="4076143"/>
            <a:ext cx="4320000" cy="19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232EC-B735-2457-58F9-F8217FBA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5AB1295-B7B2-BB4C-F7F9-3F7DD68F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0376E8-9388-607A-F948-F02A56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校園助手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1FD5CF-5EC6-9218-27C9-A72B9301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模組提供各部門、科系及校園活動的全面資訊。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以問答形式回應師生查詢，快速解決校園生活相關問題。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技術，提供精確且具針對性的回應。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收集並整理校園相關文件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課程資訊、行政部門和校園活動公告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將資料轉化為問答資料集，作為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模型的訓練基礎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80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E9B25-23D9-DC40-9ABB-60CA0CB7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3224A66-55B0-E98E-928C-774C41B2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474E22-C291-677C-29C2-2BF36202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校園助手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2BF5B4-7531-769C-2A5A-12320341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Gemini 1.0 Pro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模型，微調以提升校園相關回答的精確度。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搭建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，處理使用者查詢請求並傳遞至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嵌入式訊息呈現回應內容，提升可讀性與直觀性。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收集使用者反饋，根據需求更新資料集。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定期微調模型，確保服務穩定且滿足實際需求。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51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15B2-1272-7CD1-FA42-B7A46184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35A15A-37C8-8609-218F-AD79E5F45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69D5669-BA7F-394D-5AB9-C194B62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校園助手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B052EB-4EA3-D0AE-272E-CD8D47B2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0DD10E-4C7D-28C6-2B08-3821E08E1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00" y="2324619"/>
            <a:ext cx="6480000" cy="38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8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5AF2-1C96-4A95-1E06-B2F44E85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F2404CF-E44F-E21A-E538-2C9E9FDD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F7B77A-48B2-A094-B5C5-CE17B14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課程評價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16C340-FDF3-0A93-BE91-ADB3B31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整合課程內容、學生評價與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分析，協助學生選課決策。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透過課程特點分析，幫助學生了解課程挑戰與適合程度。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即時爬取學校課程資訊系統，獲取課程簡介、授課教師等詳細內容。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收集學生對課程的匿名評價，包括滿意度、評論與建議。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整合結果並生成嵌入式訊息，方便查詢。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指令功能，讓學生能快速輸入課程代碼查看詳細資訊。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7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5BFFC-D5ED-2208-D8A2-CF3B39999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3C99BC-D5B1-281B-A700-F6A809D7E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02960F-DF30-BC42-129E-6A9DB73A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課程評價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6ED199-8D09-B85F-9A61-C1A4DAB8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3397B9-9A8A-F661-93DF-20337422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000" y="2273653"/>
            <a:ext cx="4320000" cy="42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3FE1-8800-DA87-F168-17C522C5D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0D7876-67F6-344A-138F-633282B7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9F85C7-11DD-98BC-94EE-C0E9146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四、成果與挑戰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52FF12-CA23-BE8A-2EDB-E8E5E377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提升校園資訊的整合性與互動性。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提供高效且個性化的服務。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資料集訓練的局限性導致部分回應不夠準確。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用戶量增長可能導致負載問題，需優化系統性能。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3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3D98-ED48-20D7-375A-65E28283C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1C7C0FB-F0C9-ADA0-083D-5DF867461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DBF4C7-1546-7922-4F21-742D5E6A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FC9058-B2D3-D72B-7D03-A118581B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一、研究背景與目的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二、系統架構與技術實現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三、功能模組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四、成果與挑戰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五、未來展望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19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DA32-BA30-652B-C19B-EF0CC263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DF659CF-8FD9-8F1D-F42E-F5C9B2FB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9EDAAB-ECEE-06E9-204A-5368FD4C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、結果與討論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1F3AEDF-AE55-63E3-88BE-E98048FEA8E0}"/>
              </a:ext>
            </a:extLst>
          </p:cNvPr>
          <p:cNvSpPr txBox="1">
            <a:spLocks/>
          </p:cNvSpPr>
          <p:nvPr/>
        </p:nvSpPr>
        <p:spPr>
          <a:xfrm>
            <a:off x="838200" y="1969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優化程式效能以支援更多用戶。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持續擴充資料集並優化生成式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加入如校園活動提醒、失物招領等功能，豐富模組應用場景。 </a:t>
            </a:r>
          </a:p>
        </p:txBody>
      </p:sp>
    </p:spTree>
    <p:extLst>
      <p:ext uri="{BB962C8B-B14F-4D97-AF65-F5344CB8AC3E}">
        <p14:creationId xmlns:p14="http://schemas.microsoft.com/office/powerpoint/2010/main" val="34198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28CF-EBFA-CCD5-D871-CE1A9C07C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19BDDE-5594-3F46-0D63-2B0075FF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7264716-C1BC-17DA-34BE-8F922EFE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一、研究背景與目的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B64D9A-2F87-0D68-EA64-2ED0B95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校園資訊平台面臨資訊分散、互動性不足的挑戰，學生經常難以快速獲取所需資訊。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整合校園資訊：提升資訊流通效率。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：實現智慧化回應。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增強互動性：促進學生與師生交流。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45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2D0AA-DAA2-64FC-E3A1-7CCC35AB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C202A50-F539-CBC4-CED4-70BA59B2F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6DE00BA-8ACA-863C-6AD4-FD94621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二、系統架構與技術實現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0E1C5-013C-FFD5-96D1-2C4EAD36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架構設計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資料庫：儲存課程、天氣、公車等數據。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Bot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：用戶互動的核心介面。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功能模組：提供個性化服務與自動化回應。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技術實現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-Cord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Tasks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等工具開發聊天機器人。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整合爬蟲技術與政府開放資料平台，確保數據準確性。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Gemini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模型，優化生成式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回應能力。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9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1A17-E885-B6A6-1C6E-805D8043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68E094E-0541-42CA-A84B-44BCA676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31490E-45E0-E523-BE1F-A68A4E4C861A}"/>
              </a:ext>
            </a:extLst>
          </p:cNvPr>
          <p:cNvSpPr/>
          <p:nvPr/>
        </p:nvSpPr>
        <p:spPr>
          <a:xfrm>
            <a:off x="3396000" y="1691456"/>
            <a:ext cx="5400000" cy="48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671BCA-E864-883E-3E10-BEF44113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二、系統架構與技術實現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B523A9-41B8-05CE-C582-B6C4F669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165" y="24742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49" name="圖片 2">
            <a:extLst>
              <a:ext uri="{FF2B5EF4-FFF2-40B4-BE49-F238E27FC236}">
                <a16:creationId xmlns:a16="http://schemas.microsoft.com/office/drawing/2014/main" id="{86213E61-20CA-78B6-DDF0-1013DEF35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691071"/>
            <a:ext cx="5400000" cy="483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5B674-7AA5-22D6-6DC2-993EAB97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1127E7C-9F95-8A96-4FD2-A1A18851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DA8DCE-27B7-84F5-32FA-0F5736A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826B3-6EAF-0892-061E-F9561656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從校園官網自動收集最新消息，提升資訊流通效率。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以嵌入式訊息形式呈現公告摘要與連結，減少資訊搜尋時間。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確保在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頻道即可獲取完整消息，提升用戶便利性。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利用網頁爬蟲技術，即時抓取校園官網的公告與通知。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透過篩選與分析提取高價值資訊，如：標題、發布時間與摘要。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3B80D-62D3-5944-84BD-596F5B9B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FF16ADF-DA9A-EE43-CCC0-849ACAF1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47B7B5-6288-46A3-61AF-051E194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EC0C7C-3F91-16D6-ACE4-621F8227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整理後的公告數據以嵌入式訊息格式展示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包括：公告主題、日期、摘要以及公告連結。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Discord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與嵌入式訊息格式整合，確保資訊以直觀形式呈現。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65E633-6DF6-714F-15C4-8999223B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50" y="4561074"/>
            <a:ext cx="4680000" cy="11311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6EF0DA-286D-ED87-18C4-19B46E883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350" y="4076369"/>
            <a:ext cx="4680000" cy="21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EB588-ED45-1978-87DC-CBD0DC65E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7E60A05-7EB0-25C8-2FCA-FD20A5161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7A0F53-B7E7-183F-81A5-477BA9F5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天氣預報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23978B-C2F3-E574-9D82-A70DDBE0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模組目標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整合多元氣象數據，讓使用者掌握天氣動態，便於活動規劃。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定期更新確保天氣資料的時效性與準確性。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使用中央氣象署開放平台的氣象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，抓取即時天氣數據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包括：溫度、天氣狀況以及降雨機率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利用嵌入式訊息格式呈現天氣資訊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1ABF9F-8E27-4BC7-1E10-A8DC3E6FE4AE}"/>
              </a:ext>
            </a:extLst>
          </p:cNvPr>
          <p:cNvSpPr/>
          <p:nvPr/>
        </p:nvSpPr>
        <p:spPr>
          <a:xfrm>
            <a:off x="10665600" y="5781050"/>
            <a:ext cx="15264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3" descr="GDMS">
            <a:extLst>
              <a:ext uri="{FF2B5EF4-FFF2-40B4-BE49-F238E27FC236}">
                <a16:creationId xmlns:a16="http://schemas.microsoft.com/office/drawing/2014/main" id="{1F4ECA0D-D7CB-CEC3-1435-7310C703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39" y="5781050"/>
            <a:ext cx="15255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C04D-C447-2D8D-C469-87B5D216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350F99-B28F-8CD3-75A5-F48B0AF6A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41698E-791C-C3AB-A152-8DD1D65F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天氣預報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BA50AF-D372-FFB2-0E49-D46781C9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範例畫面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559DCC-6438-459F-FA63-C81FFF50A7F3}"/>
              </a:ext>
            </a:extLst>
          </p:cNvPr>
          <p:cNvSpPr/>
          <p:nvPr/>
        </p:nvSpPr>
        <p:spPr>
          <a:xfrm>
            <a:off x="10665600" y="5781050"/>
            <a:ext cx="15264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3" descr="GDMS">
            <a:extLst>
              <a:ext uri="{FF2B5EF4-FFF2-40B4-BE49-F238E27FC236}">
                <a16:creationId xmlns:a16="http://schemas.microsoft.com/office/drawing/2014/main" id="{34423C9B-A01D-3280-E20C-3CAC8981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39" y="5781050"/>
            <a:ext cx="15255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185C71-E2F1-C143-3626-BAF9BEE48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000" y="2868456"/>
            <a:ext cx="4320000" cy="22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1085</Words>
  <Application>Microsoft Office PowerPoint</Application>
  <PresentationFormat>寬螢幕</PresentationFormat>
  <Paragraphs>132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JhengHei Light</vt:lpstr>
      <vt:lpstr>微軟正黑體</vt:lpstr>
      <vt:lpstr>Arial</vt:lpstr>
      <vt:lpstr>Calibri</vt:lpstr>
      <vt:lpstr>Calibri Light</vt:lpstr>
      <vt:lpstr>Office 佈景主題</vt:lpstr>
      <vt:lpstr>以支援AI和聊天機器人 為主的一個校園互動平台研究</vt:lpstr>
      <vt:lpstr>目錄</vt:lpstr>
      <vt:lpstr>一、研究背景與目的</vt:lpstr>
      <vt:lpstr>二、系統架構與技術實現</vt:lpstr>
      <vt:lpstr>二、系統架構與技術實現</vt:lpstr>
      <vt:lpstr>三、功能模組 – 最新消息 (1/2) </vt:lpstr>
      <vt:lpstr>三、功能模組 – 最新消息 (2/2) </vt:lpstr>
      <vt:lpstr>三、功能模組 – 天氣預報 (1/2)</vt:lpstr>
      <vt:lpstr>三、功能模組 – 天氣預報 (2/2)</vt:lpstr>
      <vt:lpstr>三、功能模組 – 公車時刻 (1/2) </vt:lpstr>
      <vt:lpstr>三、功能模組 – 公車時刻 (2/2) </vt:lpstr>
      <vt:lpstr>三、功能模組 – 課程查詢 (1/2) </vt:lpstr>
      <vt:lpstr>三、功能模組 – 課程查詢 (2/2) </vt:lpstr>
      <vt:lpstr>三、功能模組 – 校園助手 (1/2) </vt:lpstr>
      <vt:lpstr>三、功能模組 – 校園助手 (2/3)</vt:lpstr>
      <vt:lpstr>三、功能模組 – 校園助手 (3/3)</vt:lpstr>
      <vt:lpstr>三、功能模組 – 課程評價 (1/2) </vt:lpstr>
      <vt:lpstr>三、功能模組 – 課程評價 (2/2) </vt:lpstr>
      <vt:lpstr>四、成果與挑戰</vt:lpstr>
      <vt:lpstr>五、結果與討論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哲偉 黃</dc:creator>
  <cp:lastModifiedBy>秉杰 陳</cp:lastModifiedBy>
  <cp:revision>15</cp:revision>
  <dcterms:created xsi:type="dcterms:W3CDTF">2024-11-09T20:28:15Z</dcterms:created>
  <dcterms:modified xsi:type="dcterms:W3CDTF">2024-11-28T10:55:48Z</dcterms:modified>
</cp:coreProperties>
</file>