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8" r:id="rId6"/>
    <p:sldId id="269" r:id="rId7"/>
    <p:sldId id="270" r:id="rId8"/>
    <p:sldId id="263" r:id="rId9"/>
    <p:sldId id="272" r:id="rId10"/>
    <p:sldId id="260" r:id="rId11"/>
    <p:sldId id="273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BF9EA-CCFA-2E48-B6BE-811EA2AAAA9E}" type="datetimeFigureOut">
              <a:rPr lang="en-US" altLang="zh-TW" smtClean="0"/>
              <a:t>9/28/2024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CAA0-6EE8-FC49-88B8-BC66FB2B06C3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68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BF9EA-CCFA-2E48-B6BE-811EA2AAAA9E}" type="datetimeFigureOut">
              <a:rPr lang="en-US" altLang="zh-TW" smtClean="0"/>
              <a:t>9/28/2024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CAA0-6EE8-FC49-88B8-BC66FB2B06C3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15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BF9EA-CCFA-2E48-B6BE-811EA2AAAA9E}" type="datetimeFigureOut">
              <a:rPr lang="en-US" altLang="zh-TW" smtClean="0"/>
              <a:t>9/28/2024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CAA0-6EE8-FC49-88B8-BC66FB2B06C3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38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BF9EA-CCFA-2E48-B6BE-811EA2AAAA9E}" type="datetimeFigureOut">
              <a:rPr lang="en-US" altLang="zh-TW" smtClean="0"/>
              <a:t>9/28/2024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CAA0-6EE8-FC49-88B8-BC66FB2B06C3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16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BF9EA-CCFA-2E48-B6BE-811EA2AAAA9E}" type="datetimeFigureOut">
              <a:rPr lang="en-US" altLang="zh-TW" smtClean="0"/>
              <a:t>9/28/2024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CAA0-6EE8-FC49-88B8-BC66FB2B06C3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593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BF9EA-CCFA-2E48-B6BE-811EA2AAAA9E}" type="datetimeFigureOut">
              <a:rPr lang="en-US" altLang="zh-TW" smtClean="0"/>
              <a:t>9/28/2024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CAA0-6EE8-FC49-88B8-BC66FB2B06C3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312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BF9EA-CCFA-2E48-B6BE-811EA2AAAA9E}" type="datetimeFigureOut">
              <a:rPr lang="en-US" altLang="zh-TW" smtClean="0"/>
              <a:t>9/28/2024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CAA0-6EE8-FC49-88B8-BC66FB2B06C3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57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BF9EA-CCFA-2E48-B6BE-811EA2AAAA9E}" type="datetimeFigureOut">
              <a:rPr lang="en-US" altLang="zh-TW" smtClean="0"/>
              <a:t>9/28/2024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CAA0-6EE8-FC49-88B8-BC66FB2B06C3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316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BF9EA-CCFA-2E48-B6BE-811EA2AAAA9E}" type="datetimeFigureOut">
              <a:rPr lang="en-US" altLang="zh-TW" smtClean="0"/>
              <a:t>9/28/2024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CAA0-6EE8-FC49-88B8-BC66FB2B06C3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37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BF9EA-CCFA-2E48-B6BE-811EA2AAAA9E}" type="datetimeFigureOut">
              <a:rPr lang="en-US" altLang="zh-TW" smtClean="0"/>
              <a:t>9/28/2024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CAA0-6EE8-FC49-88B8-BC66FB2B06C3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40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BF9EA-CCFA-2E48-B6BE-811EA2AAAA9E}" type="datetimeFigureOut">
              <a:rPr lang="en-US" altLang="zh-TW" smtClean="0"/>
              <a:t>9/28/2024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CAA0-6EE8-FC49-88B8-BC66FB2B06C3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565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BF9EA-CCFA-2E48-B6BE-811EA2AAAA9E}" type="datetimeFigureOut">
              <a:rPr lang="en-US" altLang="zh-TW" smtClean="0"/>
              <a:t>9/28/2024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3CAA0-6EE8-FC49-88B8-BC66FB2B06C3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8810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holodex.net/docs/holodex/f4e6fa31af431-getting-started" TargetMode="Externa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at.openai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48C338-8FFF-2F85-D5D9-3ECCB870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318" y="1754654"/>
            <a:ext cx="10515600" cy="2894386"/>
          </a:xfrm>
        </p:spPr>
        <p:txBody>
          <a:bodyPr>
            <a:normAutofit/>
          </a:bodyPr>
          <a:lstStyle/>
          <a:p>
            <a:pPr algn="ctr"/>
            <a:r>
              <a:rPr lang="zh-TW" altLang="en-US" sz="6600" dirty="0">
                <a:latin typeface="Microsoft JhengHei UI" panose="020B0400000000000000" pitchFamily="34" charset="-120"/>
                <a:ea typeface="Microsoft JhengHei UI" panose="020B0400000000000000" pitchFamily="34" charset="-120"/>
              </a:rPr>
              <a:t>專題題目：使用</a:t>
            </a:r>
            <a:r>
              <a:rPr lang="en-US" altLang="zh-TW" sz="6600" dirty="0">
                <a:latin typeface="Microsoft JhengHei UI" panose="020B0400000000000000" pitchFamily="34" charset="-120"/>
                <a:ea typeface="Microsoft JhengHei UI" panose="020B0400000000000000" pitchFamily="34" charset="-120"/>
              </a:rPr>
              <a:t>ASP.NET</a:t>
            </a:r>
            <a:r>
              <a:rPr lang="zh-TW" altLang="en-US" sz="6600" dirty="0">
                <a:latin typeface="Microsoft JhengHei UI" panose="020B0400000000000000" pitchFamily="34" charset="-120"/>
                <a:ea typeface="Microsoft JhengHei UI" panose="020B0400000000000000" pitchFamily="34" charset="-120"/>
              </a:rPr>
              <a:t>製作虛擬偶像直播追蹤網站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2B1CBC-F25D-F909-AA1F-B653A08DF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877" y="4554440"/>
            <a:ext cx="10515600" cy="6577573"/>
          </a:xfrm>
        </p:spPr>
        <p:txBody>
          <a:bodyPr/>
          <a:lstStyle/>
          <a:p>
            <a:endParaRPr lang="en-US" altLang="zh-TW" dirty="0"/>
          </a:p>
          <a:p>
            <a:pPr algn="r"/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7D192ED-10C9-9C28-E6B8-7C375E5A112B}"/>
              </a:ext>
            </a:extLst>
          </p:cNvPr>
          <p:cNvSpPr txBox="1"/>
          <p:nvPr/>
        </p:nvSpPr>
        <p:spPr>
          <a:xfrm>
            <a:off x="1785600" y="4749352"/>
            <a:ext cx="799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組長</a:t>
            </a:r>
            <a:r>
              <a:rPr lang="en-US" altLang="zh-TW" sz="3200" dirty="0"/>
              <a:t>:</a:t>
            </a:r>
            <a:r>
              <a:rPr lang="zh-TW" altLang="en-US" sz="3200" dirty="0"/>
              <a:t>資工</a:t>
            </a:r>
            <a:r>
              <a:rPr lang="en-US" altLang="zh-TW" sz="3200" dirty="0"/>
              <a:t>4B </a:t>
            </a:r>
            <a:r>
              <a:rPr lang="zh-TW" altLang="en-US" sz="3200" dirty="0"/>
              <a:t>楊紹瑜</a:t>
            </a:r>
          </a:p>
        </p:txBody>
      </p:sp>
    </p:spTree>
    <p:extLst>
      <p:ext uri="{BB962C8B-B14F-4D97-AF65-F5344CB8AC3E}">
        <p14:creationId xmlns:p14="http://schemas.microsoft.com/office/powerpoint/2010/main" val="2549543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BE1C47-E028-FB71-9355-43F7FBAD6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925"/>
            <a:ext cx="10515600" cy="5978075"/>
          </a:xfrm>
        </p:spPr>
        <p:txBody>
          <a:bodyPr>
            <a:normAutofit/>
          </a:bodyPr>
          <a:lstStyle/>
          <a:p>
            <a:pPr algn="ctr"/>
            <a:r>
              <a:rPr lang="en-US" altLang="zh-TW" sz="9600" dirty="0"/>
              <a:t>END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4985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EF3F16-3504-03D6-B065-2F2E961E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200">
                <a:latin typeface="Microsoft JhengHei" panose="020B0400000000000000" pitchFamily="34" charset="-120"/>
                <a:ea typeface="Microsoft JhengHei" panose="020B0400000000000000" pitchFamily="34" charset="-120"/>
              </a:rPr>
              <a:t>動機與目的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EEC44A-6CDB-5146-7349-D252E4CA4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200" dirty="0">
                <a:latin typeface="Microsoft JhengHei" panose="020B0400000000000000" pitchFamily="34" charset="-120"/>
                <a:ea typeface="Microsoft JhengHei" panose="020B0400000000000000" pitchFamily="34" charset="-120"/>
              </a:rPr>
              <a:t>此網站主要是追</a:t>
            </a:r>
            <a:r>
              <a:rPr lang="en-US" altLang="zh-TW" sz="4200" dirty="0" err="1">
                <a:latin typeface="Microsoft JhengHei" panose="020B0400000000000000" pitchFamily="34" charset="-120"/>
                <a:ea typeface="Microsoft JhengHei" panose="020B0400000000000000" pitchFamily="34" charset="-120"/>
              </a:rPr>
              <a:t>Hololive</a:t>
            </a:r>
            <a:r>
              <a:rPr lang="en-US" altLang="zh-TW" sz="4200" dirty="0">
                <a:latin typeface="Microsoft JhengHei" panose="020B0400000000000000" pitchFamily="34" charset="-120"/>
                <a:ea typeface="Microsoft JhengHei" panose="020B0400000000000000" pitchFamily="34" charset="-120"/>
              </a:rPr>
              <a:t> </a:t>
            </a:r>
            <a:r>
              <a:rPr lang="en-US" altLang="zh-TW" sz="4200" dirty="0" err="1">
                <a:latin typeface="Microsoft JhengHei" panose="020B0400000000000000" pitchFamily="34" charset="-120"/>
                <a:ea typeface="Microsoft JhengHei" panose="020B0400000000000000" pitchFamily="34" charset="-120"/>
              </a:rPr>
              <a:t>Vtuber</a:t>
            </a:r>
            <a:r>
              <a:rPr lang="zh-TW" altLang="en-US" sz="4200" dirty="0">
                <a:latin typeface="Microsoft JhengHei" panose="020B0400000000000000" pitchFamily="34" charset="-120"/>
                <a:ea typeface="Microsoft JhengHei" panose="020B0400000000000000" pitchFamily="34" charset="-120"/>
              </a:rPr>
              <a:t>直播專用的網頁，能夠查看</a:t>
            </a:r>
            <a:r>
              <a:rPr lang="en-US" altLang="zh-TW" sz="4200" dirty="0" err="1">
                <a:latin typeface="Microsoft JhengHei" panose="020B0400000000000000" pitchFamily="34" charset="-120"/>
                <a:ea typeface="Microsoft JhengHei" panose="020B0400000000000000" pitchFamily="34" charset="-120"/>
              </a:rPr>
              <a:t>Vtuber</a:t>
            </a:r>
            <a:r>
              <a:rPr lang="zh-TW" altLang="en-US" sz="4200" dirty="0">
                <a:latin typeface="Microsoft JhengHei" panose="020B0400000000000000" pitchFamily="34" charset="-120"/>
                <a:ea typeface="Microsoft JhengHei" panose="020B0400000000000000" pitchFamily="34" charset="-120"/>
              </a:rPr>
              <a:t>的直播中與即將直播的影片並在頁面播放，而透過登入系統能夠篩選用戶喜歡的</a:t>
            </a:r>
            <a:r>
              <a:rPr lang="en-US" altLang="zh-TW" sz="4200" dirty="0" err="1">
                <a:latin typeface="Microsoft JhengHei" panose="020B0400000000000000" pitchFamily="34" charset="-120"/>
                <a:ea typeface="Microsoft JhengHei" panose="020B0400000000000000" pitchFamily="34" charset="-120"/>
              </a:rPr>
              <a:t>Vtuber</a:t>
            </a:r>
            <a:r>
              <a:rPr lang="zh-TW" altLang="en-US" sz="4200" dirty="0">
                <a:latin typeface="Microsoft JhengHei" panose="020B0400000000000000" pitchFamily="34" charset="-120"/>
                <a:ea typeface="Microsoft JhengHei" panose="020B0400000000000000" pitchFamily="34" charset="-120"/>
              </a:rPr>
              <a:t>到收藏裡查看。</a:t>
            </a:r>
          </a:p>
        </p:txBody>
      </p:sp>
    </p:spTree>
    <p:extLst>
      <p:ext uri="{BB962C8B-B14F-4D97-AF65-F5344CB8AC3E}">
        <p14:creationId xmlns:p14="http://schemas.microsoft.com/office/powerpoint/2010/main" val="1836750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EF3F16-3504-03D6-B065-2F2E961E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0" i="0" dirty="0">
                <a:solidFill>
                  <a:srgbClr val="D1D5DB"/>
                </a:solidFill>
                <a:effectLst/>
                <a:latin typeface="Söhne"/>
              </a:rPr>
              <a:t>介紹 </a:t>
            </a:r>
            <a:r>
              <a:rPr lang="en-US" altLang="zh-TW" sz="4800" b="0" i="0" dirty="0" err="1">
                <a:solidFill>
                  <a:srgbClr val="D1D5DB"/>
                </a:solidFill>
                <a:effectLst/>
                <a:latin typeface="Söhne"/>
              </a:rPr>
              <a:t>Hololve</a:t>
            </a:r>
            <a:r>
              <a:rPr lang="en-US" altLang="zh-TW" sz="4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zh-TW" altLang="en-US" sz="4800" b="0" i="0" dirty="0">
                <a:solidFill>
                  <a:srgbClr val="D1D5DB"/>
                </a:solidFill>
                <a:effectLst/>
                <a:latin typeface="Söhne"/>
              </a:rPr>
              <a:t>與虛擬偶像 </a:t>
            </a:r>
            <a:r>
              <a:rPr lang="en-US" altLang="zh-TW" sz="4800" b="0" i="0" dirty="0">
                <a:solidFill>
                  <a:srgbClr val="D1D5DB"/>
                </a:solidFill>
                <a:effectLst/>
                <a:latin typeface="Söhne"/>
              </a:rPr>
              <a:t>(</a:t>
            </a:r>
            <a:r>
              <a:rPr lang="en-US" altLang="zh-TW" sz="4800" b="0" i="0" dirty="0" err="1">
                <a:solidFill>
                  <a:srgbClr val="D1D5DB"/>
                </a:solidFill>
                <a:effectLst/>
                <a:latin typeface="Söhne"/>
              </a:rPr>
              <a:t>Vtuber</a:t>
            </a:r>
            <a:r>
              <a:rPr lang="en-US" altLang="zh-TW" sz="4800" b="0" i="0" dirty="0">
                <a:solidFill>
                  <a:srgbClr val="D1D5DB"/>
                </a:solidFill>
                <a:effectLst/>
                <a:latin typeface="Söhne"/>
              </a:rPr>
              <a:t>)</a:t>
            </a:r>
            <a:endParaRPr lang="zh-TW" altLang="en-US" sz="4800" dirty="0">
              <a:latin typeface="Microsoft JhengHei" panose="020B0400000000000000" pitchFamily="34" charset="-120"/>
              <a:ea typeface="Microsoft JhengHei" panose="020B0400000000000000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EEC44A-6CDB-5146-7349-D252E4CA4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i="0" dirty="0" err="1">
                <a:solidFill>
                  <a:srgbClr val="D1D5DB"/>
                </a:solidFill>
                <a:effectLst/>
                <a:latin typeface="Söhne"/>
              </a:rPr>
              <a:t>Hololve</a:t>
            </a:r>
            <a:r>
              <a:rPr lang="zh-TW" altLang="en-US" sz="3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altLang="zh-TW" sz="3200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zh-TW" altLang="en-US" sz="3200" b="0" i="0" dirty="0">
                <a:solidFill>
                  <a:srgbClr val="D1D5DB"/>
                </a:solidFill>
                <a:effectLst/>
                <a:latin typeface="Söhne"/>
              </a:rPr>
              <a:t>是</a:t>
            </a:r>
            <a:r>
              <a:rPr lang="en-US" altLang="zh-TW" sz="3200" b="0" i="0" dirty="0">
                <a:solidFill>
                  <a:srgbClr val="D1D5DB"/>
                </a:solidFill>
                <a:effectLst/>
                <a:latin typeface="Söhne"/>
              </a:rPr>
              <a:t>Cover</a:t>
            </a:r>
            <a:r>
              <a:rPr lang="zh-TW" altLang="en-US" sz="3200" b="0" i="0" dirty="0">
                <a:solidFill>
                  <a:srgbClr val="D1D5DB"/>
                </a:solidFill>
                <a:effectLst/>
                <a:latin typeface="Söhne"/>
              </a:rPr>
              <a:t>公司旗下一家專門在創造和管理虛擬偶像 </a:t>
            </a:r>
            <a:r>
              <a:rPr lang="en-US" altLang="zh-TW" sz="3200" b="0" i="0" dirty="0">
                <a:solidFill>
                  <a:srgbClr val="D1D5DB"/>
                </a:solidFill>
                <a:effectLst/>
                <a:latin typeface="Söhne"/>
              </a:rPr>
              <a:t>(</a:t>
            </a:r>
            <a:r>
              <a:rPr lang="en-US" altLang="zh-TW" sz="3200" b="0" i="0" dirty="0" err="1">
                <a:solidFill>
                  <a:srgbClr val="D1D5DB"/>
                </a:solidFill>
                <a:effectLst/>
                <a:latin typeface="Söhne"/>
              </a:rPr>
              <a:t>Vtuber</a:t>
            </a:r>
            <a:r>
              <a:rPr lang="en-US" altLang="zh-TW" sz="3200" b="0" i="0" dirty="0">
                <a:solidFill>
                  <a:srgbClr val="D1D5DB"/>
                </a:solidFill>
                <a:effectLst/>
                <a:latin typeface="Söhne"/>
              </a:rPr>
              <a:t>) </a:t>
            </a:r>
            <a:r>
              <a:rPr lang="zh-TW" altLang="en-US" sz="3200" b="0" i="0" dirty="0">
                <a:solidFill>
                  <a:srgbClr val="D1D5DB"/>
                </a:solidFill>
                <a:effectLst/>
                <a:latin typeface="Söhne"/>
              </a:rPr>
              <a:t>的公司。這些虛擬偶像在網路上擁有大量的粉絲，並透過各種活動與他們互動，如直播、網路節目、音樂表演等。</a:t>
            </a:r>
            <a:br>
              <a:rPr lang="en-US" altLang="zh-TW" sz="3200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US" altLang="zh-TW" sz="32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zh-TW" altLang="en-US" sz="3200" b="1" i="0" dirty="0">
                <a:solidFill>
                  <a:srgbClr val="D1D5DB"/>
                </a:solidFill>
                <a:effectLst/>
                <a:latin typeface="Söhne"/>
              </a:rPr>
              <a:t>虛擬偶像 </a:t>
            </a:r>
            <a:r>
              <a:rPr lang="en-US" altLang="zh-TW" sz="3200" b="1" i="0" dirty="0">
                <a:solidFill>
                  <a:srgbClr val="D1D5DB"/>
                </a:solidFill>
                <a:effectLst/>
                <a:latin typeface="Söhne"/>
              </a:rPr>
              <a:t>(</a:t>
            </a:r>
            <a:r>
              <a:rPr lang="en-US" altLang="zh-TW" sz="3200" b="1" i="0" dirty="0" err="1">
                <a:solidFill>
                  <a:srgbClr val="D1D5DB"/>
                </a:solidFill>
                <a:effectLst/>
                <a:latin typeface="Söhne"/>
              </a:rPr>
              <a:t>Vtuber</a:t>
            </a:r>
            <a:r>
              <a:rPr lang="en-US" altLang="zh-TW" sz="3200" b="1" i="0" dirty="0">
                <a:solidFill>
                  <a:srgbClr val="D1D5DB"/>
                </a:solidFill>
                <a:effectLst/>
                <a:latin typeface="Söhne"/>
              </a:rPr>
              <a:t>) </a:t>
            </a:r>
            <a:r>
              <a:rPr lang="zh-TW" altLang="en-US" sz="3200" b="0" i="0" dirty="0">
                <a:solidFill>
                  <a:srgbClr val="D1D5DB"/>
                </a:solidFill>
                <a:effectLst/>
                <a:latin typeface="Söhne"/>
              </a:rPr>
              <a:t>：虛擬偶像是使用動畫製作技術創造出來的虛擬角色。他們的人格和聲音通常由真人提供，並透過動畫技術使他們能夠動態和說話。</a:t>
            </a:r>
            <a:endParaRPr lang="zh-TW" altLang="en-US" sz="4200" dirty="0">
              <a:latin typeface="Microsoft JhengHei" panose="020B0400000000000000" pitchFamily="34" charset="-120"/>
              <a:ea typeface="Microsoft JhengHei" panose="020B04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78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B71A4EDA-1610-82ED-FBD1-BC4CC3C71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703" y="446399"/>
            <a:ext cx="3719924" cy="316993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64DD48A-C734-F821-4450-4D266A1D1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508" y="374400"/>
            <a:ext cx="3157156" cy="330553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B781EC9-AA02-DC55-6E6B-031DD71D8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1055" y="3833535"/>
            <a:ext cx="6226690" cy="283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20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4D8101-16DC-E2B1-ECD2-AAEC915A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網頁架構圖 </a:t>
            </a:r>
            <a:endParaRPr lang="zh-TW" altLang="en-US" dirty="0">
              <a:latin typeface="Microsoft JhengHei" panose="020B0400000000000000" pitchFamily="34" charset="-120"/>
              <a:ea typeface="Microsoft JhengHei" panose="020B0400000000000000" pitchFamily="34" charset="-120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7D116913-3A6F-3035-5983-B797FCB41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30000"/>
            <a:ext cx="10515600" cy="2742588"/>
          </a:xfrm>
        </p:spPr>
      </p:pic>
    </p:spTree>
    <p:extLst>
      <p:ext uri="{BB962C8B-B14F-4D97-AF65-F5344CB8AC3E}">
        <p14:creationId xmlns:p14="http://schemas.microsoft.com/office/powerpoint/2010/main" val="1077416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4D8101-16DC-E2B1-ECD2-AAEC915A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資料架構圖</a:t>
            </a:r>
            <a:r>
              <a:rPr lang="en-US" altLang="zh-TW" dirty="0"/>
              <a:t>(DB)</a:t>
            </a:r>
            <a:endParaRPr lang="zh-TW" altLang="en-US" dirty="0">
              <a:latin typeface="Microsoft JhengHei" panose="020B0400000000000000" pitchFamily="34" charset="-120"/>
              <a:ea typeface="Microsoft JhengHei" panose="020B0400000000000000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E54662E-3F53-1A59-97CC-41A49D168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979" y="1690688"/>
            <a:ext cx="7198506" cy="47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46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3F81CF-9357-B48E-6F81-3D22D33FA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資料架構圖</a:t>
            </a:r>
            <a:r>
              <a:rPr lang="en-US" altLang="zh-TW" dirty="0"/>
              <a:t>(JSON)-</a:t>
            </a:r>
            <a:r>
              <a:rPr lang="zh-TW" altLang="en-US" dirty="0"/>
              <a:t>透過</a:t>
            </a:r>
            <a:r>
              <a:rPr lang="en-US" altLang="zh-TW" dirty="0" err="1"/>
              <a:t>Holodex</a:t>
            </a:r>
            <a:r>
              <a:rPr lang="en-US" altLang="zh-TW" dirty="0"/>
              <a:t> API</a:t>
            </a:r>
            <a:r>
              <a:rPr lang="zh-TW" altLang="en-US" dirty="0"/>
              <a:t>獲取</a:t>
            </a:r>
            <a:endParaRPr lang="zh-TW" altLang="en-US" dirty="0">
              <a:latin typeface="Microsoft JhengHei" panose="020B0400000000000000" pitchFamily="34" charset="-120"/>
              <a:ea typeface="Microsoft JhengHei" panose="020B0400000000000000" pitchFamily="34" charset="-120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682F7C34-7EA8-F5B3-9ACB-20DEB879D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086" y="1784288"/>
            <a:ext cx="4271028" cy="4351338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164CFE4-A81C-54B6-9734-76F25B974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344" y="1784288"/>
            <a:ext cx="3953256" cy="438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08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23F81CF-9357-B48E-6F81-3D22D33FA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WebView</a:t>
            </a:r>
            <a:r>
              <a:rPr lang="zh-TW" alt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介面設計</a:t>
            </a:r>
            <a:r>
              <a:rPr lang="en-US" altLang="zh-TW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-Index.cshtml</a:t>
            </a:r>
          </a:p>
        </p:txBody>
      </p:sp>
      <p:pic>
        <p:nvPicPr>
          <p:cNvPr id="4" name="圖片 3" descr="一張含有 文字, 電子產品, 螢幕擷取畫面, 軟體 的圖片&#10;&#10;自動產生的描述">
            <a:extLst>
              <a:ext uri="{FF2B5EF4-FFF2-40B4-BE49-F238E27FC236}">
                <a16:creationId xmlns:a16="http://schemas.microsoft.com/office/drawing/2014/main" id="{62BE59B4-C7F5-433A-08A1-716554228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55" y="1845426"/>
            <a:ext cx="972743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4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3F81CF-9357-B48E-6F81-3D22D33FA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400000000000000" pitchFamily="34" charset="-120"/>
                <a:ea typeface="Microsoft JhengHei" panose="020B0400000000000000" pitchFamily="34" charset="-120"/>
              </a:rPr>
              <a:t>使用技巧與參考文獻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6980415-924B-5836-4C9F-32FEDC2544C3}"/>
              </a:ext>
            </a:extLst>
          </p:cNvPr>
          <p:cNvSpPr txBox="1"/>
          <p:nvPr/>
        </p:nvSpPr>
        <p:spPr>
          <a:xfrm>
            <a:off x="943201" y="1764000"/>
            <a:ext cx="107301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3600" dirty="0" err="1"/>
              <a:t>Bootstrap:</a:t>
            </a:r>
            <a:r>
              <a:rPr lang="en-US" altLang="zh-TW" sz="3600" dirty="0" err="1">
                <a:hlinkClick r:id="rId2"/>
              </a:rPr>
              <a:t>Bootstrap</a:t>
            </a:r>
            <a:r>
              <a:rPr lang="en-US" altLang="zh-TW" sz="3600" dirty="0">
                <a:hlinkClick r:id="rId2"/>
              </a:rPr>
              <a:t> · The most popular HTML, CSS, and JS library in the world. (getbootstrap.com)</a:t>
            </a:r>
            <a:endParaRPr lang="en-US" altLang="zh-TW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3600" dirty="0" err="1"/>
              <a:t>Holodex</a:t>
            </a:r>
            <a:r>
              <a:rPr lang="en-US" altLang="zh-TW" sz="3600" dirty="0"/>
              <a:t> </a:t>
            </a:r>
            <a:r>
              <a:rPr lang="en-US" altLang="zh-TW" sz="3600" dirty="0" err="1"/>
              <a:t>API:</a:t>
            </a:r>
            <a:r>
              <a:rPr lang="en-US" altLang="zh-TW" sz="3600" dirty="0" err="1">
                <a:hlinkClick r:id="rId3"/>
              </a:rPr>
              <a:t>Getting</a:t>
            </a:r>
            <a:r>
              <a:rPr lang="en-US" altLang="zh-TW" sz="3600" dirty="0">
                <a:hlinkClick r:id="rId3"/>
              </a:rPr>
              <a:t> Started | </a:t>
            </a:r>
            <a:r>
              <a:rPr lang="en-US" altLang="zh-TW" sz="3600" dirty="0" err="1">
                <a:hlinkClick r:id="rId3"/>
              </a:rPr>
              <a:t>Holodex</a:t>
            </a:r>
            <a:r>
              <a:rPr lang="en-US" altLang="zh-TW" sz="3600" dirty="0">
                <a:hlinkClick r:id="rId3"/>
              </a:rPr>
              <a:t> API</a:t>
            </a:r>
            <a:endParaRPr lang="en-US" altLang="zh-TW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3600" dirty="0" err="1"/>
              <a:t>ChatGPT</a:t>
            </a:r>
            <a:r>
              <a:rPr lang="en-US" altLang="zh-TW" sz="3600" dirty="0"/>
              <a:t>(GPT-4):</a:t>
            </a:r>
            <a:r>
              <a:rPr lang="en-US" altLang="zh-TW" sz="3600" dirty="0">
                <a:hlinkClick r:id="rId4"/>
              </a:rPr>
              <a:t>https://chat.openai.com</a:t>
            </a:r>
            <a:endParaRPr lang="en-US" altLang="zh-TW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3600" dirty="0"/>
              <a:t>Asp.net</a:t>
            </a:r>
            <a:r>
              <a:rPr lang="zh-TW" altLang="en-US" sz="3600" dirty="0"/>
              <a:t>官方說明文件</a:t>
            </a:r>
            <a:r>
              <a:rPr lang="en-US" altLang="zh-TW" sz="3600" dirty="0"/>
              <a:t>:</a:t>
            </a:r>
            <a:r>
              <a:rPr lang="en-US" altLang="zh-TW" sz="3600" dirty="0">
                <a:hlinkClick r:id="rId4"/>
              </a:rPr>
              <a:t>https://chat.openai.com</a:t>
            </a:r>
            <a:endParaRPr lang="en-US" altLang="zh-TW" sz="3600" dirty="0"/>
          </a:p>
          <a:p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02512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155D9A885221D842A37A69D9498C6613" ma:contentTypeVersion="10" ma:contentTypeDescription="建立新的文件。" ma:contentTypeScope="" ma:versionID="f9ca215131d32749e2c6b346d0bd5fb5">
  <xsd:schema xmlns:xsd="http://www.w3.org/2001/XMLSchema" xmlns:xs="http://www.w3.org/2001/XMLSchema" xmlns:p="http://schemas.microsoft.com/office/2006/metadata/properties" xmlns:ns3="452b7478-52ca-4631-b838-437214e1219c" xmlns:ns4="65125533-581e-4f38-a0f1-3071624c55d1" targetNamespace="http://schemas.microsoft.com/office/2006/metadata/properties" ma:root="true" ma:fieldsID="f4025330b80273f53632ca3799105344" ns3:_="" ns4:_="">
    <xsd:import namespace="452b7478-52ca-4631-b838-437214e1219c"/>
    <xsd:import namespace="65125533-581e-4f38-a0f1-3071624c55d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2b7478-52ca-4631-b838-437214e121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125533-581e-4f38-a0f1-3071624c55d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共用提示雜湊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52b7478-52ca-4631-b838-437214e1219c" xsi:nil="true"/>
  </documentManagement>
</p:properties>
</file>

<file path=customXml/itemProps1.xml><?xml version="1.0" encoding="utf-8"?>
<ds:datastoreItem xmlns:ds="http://schemas.openxmlformats.org/officeDocument/2006/customXml" ds:itemID="{6504F788-153A-44E0-AA73-8EC5F5886A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0DA7B7-2512-4664-A43C-A9B5295ABC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2b7478-52ca-4631-b838-437214e1219c"/>
    <ds:schemaRef ds:uri="65125533-581e-4f38-a0f1-3071624c55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148B2B8-9145-44A2-88FA-DA5382E62275}">
  <ds:schemaRefs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65125533-581e-4f38-a0f1-3071624c55d1"/>
    <ds:schemaRef ds:uri="452b7478-52ca-4631-b838-437214e1219c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47</TotalTime>
  <Words>252</Words>
  <Application>Microsoft Office PowerPoint</Application>
  <PresentationFormat>寬螢幕</PresentationFormat>
  <Paragraphs>20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Microsoft JhengHei UI</vt:lpstr>
      <vt:lpstr>Söhne</vt:lpstr>
      <vt:lpstr>Microsoft JhengHei</vt:lpstr>
      <vt:lpstr>Arial</vt:lpstr>
      <vt:lpstr>Calibri</vt:lpstr>
      <vt:lpstr>Calibri Light</vt:lpstr>
      <vt:lpstr>Office 佈景主題</vt:lpstr>
      <vt:lpstr>專題題目：使用ASP.NET製作虛擬偶像直播追蹤網站</vt:lpstr>
      <vt:lpstr>動機與目的</vt:lpstr>
      <vt:lpstr>介紹 Hololve 與虛擬偶像 (Vtuber)</vt:lpstr>
      <vt:lpstr>PowerPoint 簡報</vt:lpstr>
      <vt:lpstr>網頁架構圖 </vt:lpstr>
      <vt:lpstr>資料架構圖(DB)</vt:lpstr>
      <vt:lpstr>資料架構圖(JSON)-透過Holodex API獲取</vt:lpstr>
      <vt:lpstr>WebView介面設計-Index.cshtml</vt:lpstr>
      <vt:lpstr>使用技巧與參考文獻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專題題目：HOLOTOOL</dc:title>
  <dc:creator>林冠佑</dc:creator>
  <cp:lastModifiedBy>楊紹瑜</cp:lastModifiedBy>
  <cp:revision>6</cp:revision>
  <dcterms:created xsi:type="dcterms:W3CDTF">2023-04-11T01:08:21Z</dcterms:created>
  <dcterms:modified xsi:type="dcterms:W3CDTF">2024-09-28T03:54:30Z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0x010100155D9A885221D842A37A69D9498C6613</vt:lpwstr>
  </property>
</Properties>
</file>