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78" r:id="rId3"/>
    <p:sldId id="282" r:id="rId4"/>
    <p:sldId id="289" r:id="rId5"/>
    <p:sldId id="281" r:id="rId6"/>
    <p:sldId id="285" r:id="rId7"/>
    <p:sldId id="288" r:id="rId8"/>
    <p:sldId id="284" r:id="rId9"/>
    <p:sldId id="256" r:id="rId10"/>
    <p:sldId id="283" r:id="rId11"/>
    <p:sldId id="257" r:id="rId12"/>
    <p:sldId id="258" r:id="rId13"/>
    <p:sldId id="264" r:id="rId14"/>
    <p:sldId id="275" r:id="rId15"/>
    <p:sldId id="276" r:id="rId16"/>
    <p:sldId id="279" r:id="rId17"/>
    <p:sldId id="263" r:id="rId18"/>
    <p:sldId id="262" r:id="rId19"/>
    <p:sldId id="261" r:id="rId20"/>
    <p:sldId id="259" r:id="rId21"/>
    <p:sldId id="260" r:id="rId22"/>
    <p:sldId id="265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87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8FE6B-8C6C-4FED-9AF4-8D6CF9CACD06}" v="102" dt="2024-12-03T11:44:12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來賓使用者" providerId="Windows Live" clId="Web-{A79F9DC7-97EB-2A18-ED68-CF87EB7691F6}"/>
    <pc:docChg chg="addSld modSld">
      <pc:chgData name="來賓使用者" userId="" providerId="Windows Live" clId="Web-{A79F9DC7-97EB-2A18-ED68-CF87EB7691F6}" dt="2024-11-14T02:10:58.267" v="48"/>
      <pc:docMkLst>
        <pc:docMk/>
      </pc:docMkLst>
      <pc:sldChg chg="addSp delSp modSp">
        <pc:chgData name="來賓使用者" userId="" providerId="Windows Live" clId="Web-{A79F9DC7-97EB-2A18-ED68-CF87EB7691F6}" dt="2024-11-14T02:10:58.267" v="48"/>
        <pc:sldMkLst>
          <pc:docMk/>
          <pc:sldMk cId="2863866558" sldId="259"/>
        </pc:sldMkLst>
        <pc:spChg chg="add del mod">
          <ac:chgData name="來賓使用者" userId="" providerId="Windows Live" clId="Web-{A79F9DC7-97EB-2A18-ED68-CF87EB7691F6}" dt="2024-11-14T02:10:58.267" v="48"/>
          <ac:spMkLst>
            <pc:docMk/>
            <pc:sldMk cId="2863866558" sldId="259"/>
            <ac:spMk id="2" creationId="{1CB57692-79DE-F84A-4BED-5688B34D2DDE}"/>
          </ac:spMkLst>
        </pc:spChg>
      </pc:sldChg>
      <pc:sldChg chg="modSp">
        <pc:chgData name="來賓使用者" userId="" providerId="Windows Live" clId="Web-{A79F9DC7-97EB-2A18-ED68-CF87EB7691F6}" dt="2024-11-14T02:05:10.914" v="27"/>
        <pc:sldMkLst>
          <pc:docMk/>
          <pc:sldMk cId="2986153225" sldId="264"/>
        </pc:sldMkLst>
        <pc:graphicFrameChg chg="modGraphic">
          <ac:chgData name="來賓使用者" userId="" providerId="Windows Live" clId="Web-{A79F9DC7-97EB-2A18-ED68-CF87EB7691F6}" dt="2024-11-14T02:05:10.914" v="27"/>
          <ac:graphicFrameMkLst>
            <pc:docMk/>
            <pc:sldMk cId="2986153225" sldId="264"/>
            <ac:graphicFrameMk id="5" creationId="{88966BEF-EDC3-0143-4D88-717DE513DCDC}"/>
          </ac:graphicFrameMkLst>
        </pc:graphicFrameChg>
      </pc:sldChg>
      <pc:sldChg chg="addSp delSp modSp new">
        <pc:chgData name="來賓使用者" userId="" providerId="Windows Live" clId="Web-{A79F9DC7-97EB-2A18-ED68-CF87EB7691F6}" dt="2024-11-14T02:02:36.441" v="25" actId="1076"/>
        <pc:sldMkLst>
          <pc:docMk/>
          <pc:sldMk cId="3615405479" sldId="283"/>
        </pc:sldMkLst>
        <pc:spChg chg="del mod">
          <ac:chgData name="來賓使用者" userId="" providerId="Windows Live" clId="Web-{A79F9DC7-97EB-2A18-ED68-CF87EB7691F6}" dt="2024-11-14T01:59:46.311" v="2"/>
          <ac:spMkLst>
            <pc:docMk/>
            <pc:sldMk cId="3615405479" sldId="283"/>
            <ac:spMk id="2" creationId="{2B20664A-057E-9029-C28A-7C3B09FDF5FF}"/>
          </ac:spMkLst>
        </pc:spChg>
        <pc:spChg chg="add del mod">
          <ac:chgData name="來賓使用者" userId="" providerId="Windows Live" clId="Web-{A79F9DC7-97EB-2A18-ED68-CF87EB7691F6}" dt="2024-11-14T02:00:04.265" v="3"/>
          <ac:spMkLst>
            <pc:docMk/>
            <pc:sldMk cId="3615405479" sldId="283"/>
            <ac:spMk id="4" creationId="{C421D6E8-3999-4D57-FBB2-34BA77CBE183}"/>
          </ac:spMkLst>
        </pc:spChg>
        <pc:spChg chg="add mod">
          <ac:chgData name="來賓使用者" userId="" providerId="Windows Live" clId="Web-{A79F9DC7-97EB-2A18-ED68-CF87EB7691F6}" dt="2024-11-14T02:00:30.093" v="10"/>
          <ac:spMkLst>
            <pc:docMk/>
            <pc:sldMk cId="3615405479" sldId="283"/>
            <ac:spMk id="6" creationId="{A9B3EBF5-500C-0ECD-33ED-08A8E1EF0CC3}"/>
          </ac:spMkLst>
        </pc:spChg>
        <pc:spChg chg="add mod">
          <ac:chgData name="來賓使用者" userId="" providerId="Windows Live" clId="Web-{A79F9DC7-97EB-2A18-ED68-CF87EB7691F6}" dt="2024-11-14T02:00:38.828" v="12" actId="1076"/>
          <ac:spMkLst>
            <pc:docMk/>
            <pc:sldMk cId="3615405479" sldId="283"/>
            <ac:spMk id="7" creationId="{00D0D27B-4268-F722-47EA-B979658EF459}"/>
          </ac:spMkLst>
        </pc:spChg>
        <pc:spChg chg="add mod">
          <ac:chgData name="來賓使用者" userId="" providerId="Windows Live" clId="Web-{A79F9DC7-97EB-2A18-ED68-CF87EB7691F6}" dt="2024-11-14T02:01:31.767" v="20" actId="1076"/>
          <ac:spMkLst>
            <pc:docMk/>
            <pc:sldMk cId="3615405479" sldId="283"/>
            <ac:spMk id="9" creationId="{8B41C55E-EAA4-42E6-D49D-46A87A0D1105}"/>
          </ac:spMkLst>
        </pc:spChg>
        <pc:spChg chg="add mod">
          <ac:chgData name="來賓使用者" userId="" providerId="Windows Live" clId="Web-{A79F9DC7-97EB-2A18-ED68-CF87EB7691F6}" dt="2024-11-14T02:01:28.220" v="19" actId="1076"/>
          <ac:spMkLst>
            <pc:docMk/>
            <pc:sldMk cId="3615405479" sldId="283"/>
            <ac:spMk id="10" creationId="{CBDE8EB2-AEE4-E246-A21F-6C8205B3F126}"/>
          </ac:spMkLst>
        </pc:spChg>
        <pc:spChg chg="add mod">
          <ac:chgData name="來賓使用者" userId="" providerId="Windows Live" clId="Web-{A79F9DC7-97EB-2A18-ED68-CF87EB7691F6}" dt="2024-11-14T02:02:28.831" v="23"/>
          <ac:spMkLst>
            <pc:docMk/>
            <pc:sldMk cId="3615405479" sldId="283"/>
            <ac:spMk id="11" creationId="{FDD15CB0-00F6-F56C-3831-97E2BFC9FDDC}"/>
          </ac:spMkLst>
        </pc:spChg>
        <pc:spChg chg="add mod">
          <ac:chgData name="來賓使用者" userId="" providerId="Windows Live" clId="Web-{A79F9DC7-97EB-2A18-ED68-CF87EB7691F6}" dt="2024-11-14T02:02:36.441" v="25" actId="1076"/>
          <ac:spMkLst>
            <pc:docMk/>
            <pc:sldMk cId="3615405479" sldId="283"/>
            <ac:spMk id="12" creationId="{112DFE5A-61C4-C501-A0F7-82C21ECBE28F}"/>
          </ac:spMkLst>
        </pc:spChg>
        <pc:picChg chg="add mod">
          <ac:chgData name="來賓使用者" userId="" providerId="Windows Live" clId="Web-{A79F9DC7-97EB-2A18-ED68-CF87EB7691F6}" dt="2024-11-14T02:00:12.812" v="7" actId="1076"/>
          <ac:picMkLst>
            <pc:docMk/>
            <pc:sldMk cId="3615405479" sldId="283"/>
            <ac:picMk id="5" creationId="{EF0D3E9C-B435-FFD2-A29C-BD04AC28BD56}"/>
          </ac:picMkLst>
        </pc:picChg>
        <pc:picChg chg="add mod">
          <ac:chgData name="來賓使用者" userId="" providerId="Windows Live" clId="Web-{A79F9DC7-97EB-2A18-ED68-CF87EB7691F6}" dt="2024-11-14T02:01:13.360" v="16" actId="14100"/>
          <ac:picMkLst>
            <pc:docMk/>
            <pc:sldMk cId="3615405479" sldId="283"/>
            <ac:picMk id="8" creationId="{BD35A3F8-4DAB-DECD-05BB-D195A78F1B72}"/>
          </ac:picMkLst>
        </pc:picChg>
      </pc:sldChg>
    </pc:docChg>
  </pc:docChgLst>
  <pc:docChgLst>
    <pc:chgData name="CHLOE C" userId="61957598c05561ec" providerId="LiveId" clId="{E6B8FE6B-8C6C-4FED-9AF4-8D6CF9CACD06}"/>
    <pc:docChg chg="undo custSel addSld delSld modSld sldOrd">
      <pc:chgData name="CHLOE C" userId="61957598c05561ec" providerId="LiveId" clId="{E6B8FE6B-8C6C-4FED-9AF4-8D6CF9CACD06}" dt="2024-12-03T11:48:41.137" v="1176" actId="14100"/>
      <pc:docMkLst>
        <pc:docMk/>
      </pc:docMkLst>
      <pc:sldChg chg="new del">
        <pc:chgData name="CHLOE C" userId="61957598c05561ec" providerId="LiveId" clId="{E6B8FE6B-8C6C-4FED-9AF4-8D6CF9CACD06}" dt="2024-11-13T11:28:07.673" v="1" actId="47"/>
        <pc:sldMkLst>
          <pc:docMk/>
          <pc:sldMk cId="2809631280" sldId="256"/>
        </pc:sldMkLst>
      </pc:sldChg>
      <pc:sldChg chg="addSp delSp modSp new mod modClrScheme chgLayout">
        <pc:chgData name="CHLOE C" userId="61957598c05561ec" providerId="LiveId" clId="{E6B8FE6B-8C6C-4FED-9AF4-8D6CF9CACD06}" dt="2024-11-13T11:31:02.335" v="49" actId="2711"/>
        <pc:sldMkLst>
          <pc:docMk/>
          <pc:sldMk cId="3056505437" sldId="256"/>
        </pc:sldMkLst>
        <pc:spChg chg="del">
          <ac:chgData name="CHLOE C" userId="61957598c05561ec" providerId="LiveId" clId="{E6B8FE6B-8C6C-4FED-9AF4-8D6CF9CACD06}" dt="2024-11-13T11:28:40.912" v="12" actId="478"/>
          <ac:spMkLst>
            <pc:docMk/>
            <pc:sldMk cId="3056505437" sldId="256"/>
            <ac:spMk id="2" creationId="{933B6AA1-C9BA-EB4D-7E58-23D20916185B}"/>
          </ac:spMkLst>
        </pc:spChg>
        <pc:spChg chg="add del">
          <ac:chgData name="CHLOE C" userId="61957598c05561ec" providerId="LiveId" clId="{E6B8FE6B-8C6C-4FED-9AF4-8D6CF9CACD06}" dt="2024-11-13T11:28:26.934" v="5"/>
          <ac:spMkLst>
            <pc:docMk/>
            <pc:sldMk cId="3056505437" sldId="256"/>
            <ac:spMk id="3" creationId="{6E1F4369-7A88-3001-D5CC-B096EACF5F25}"/>
          </ac:spMkLst>
        </pc:spChg>
        <pc:spChg chg="del">
          <ac:chgData name="CHLOE C" userId="61957598c05561ec" providerId="LiveId" clId="{E6B8FE6B-8C6C-4FED-9AF4-8D6CF9CACD06}" dt="2024-11-13T11:28:42.236" v="13" actId="478"/>
          <ac:spMkLst>
            <pc:docMk/>
            <pc:sldMk cId="3056505437" sldId="256"/>
            <ac:spMk id="4" creationId="{8507A3CC-BDE8-5953-5613-6E588E1F34F1}"/>
          </ac:spMkLst>
        </pc:spChg>
        <pc:spChg chg="add del mod">
          <ac:chgData name="CHLOE C" userId="61957598c05561ec" providerId="LiveId" clId="{E6B8FE6B-8C6C-4FED-9AF4-8D6CF9CACD06}" dt="2024-11-13T11:28:33.409" v="8" actId="478"/>
          <ac:spMkLst>
            <pc:docMk/>
            <pc:sldMk cId="3056505437" sldId="256"/>
            <ac:spMk id="9" creationId="{DF40183B-C070-ACEE-CA62-8B130AFFF542}"/>
          </ac:spMkLst>
        </pc:spChg>
        <pc:spChg chg="add mod ord">
          <ac:chgData name="CHLOE C" userId="61957598c05561ec" providerId="LiveId" clId="{E6B8FE6B-8C6C-4FED-9AF4-8D6CF9CACD06}" dt="2024-11-13T11:31:02.335" v="49" actId="2711"/>
          <ac:spMkLst>
            <pc:docMk/>
            <pc:sldMk cId="3056505437" sldId="256"/>
            <ac:spMk id="13" creationId="{B9238365-8717-F5C3-C0FD-7232BC27DB62}"/>
          </ac:spMkLst>
        </pc:spChg>
        <pc:graphicFrameChg chg="add del">
          <ac:chgData name="CHLOE C" userId="61957598c05561ec" providerId="LiveId" clId="{E6B8FE6B-8C6C-4FED-9AF4-8D6CF9CACD06}" dt="2024-11-13T11:29:08.029" v="21"/>
          <ac:graphicFrameMkLst>
            <pc:docMk/>
            <pc:sldMk cId="3056505437" sldId="256"/>
            <ac:graphicFrameMk id="11" creationId="{3C8567DB-4E4F-37AD-23FF-AE55964AA619}"/>
          </ac:graphicFrameMkLst>
        </pc:graphicFrameChg>
        <pc:graphicFrameChg chg="add del mod modGraphic">
          <ac:chgData name="CHLOE C" userId="61957598c05561ec" providerId="LiveId" clId="{E6B8FE6B-8C6C-4FED-9AF4-8D6CF9CACD06}" dt="2024-11-13T11:30:29.804" v="30" actId="478"/>
          <ac:graphicFrameMkLst>
            <pc:docMk/>
            <pc:sldMk cId="3056505437" sldId="256"/>
            <ac:graphicFrameMk id="12" creationId="{AB506127-7DA0-8967-B344-34CA70F53A8D}"/>
          </ac:graphicFrameMkLst>
        </pc:graphicFrameChg>
        <pc:picChg chg="add del mod ord">
          <ac:chgData name="CHLOE C" userId="61957598c05561ec" providerId="LiveId" clId="{E6B8FE6B-8C6C-4FED-9AF4-8D6CF9CACD06}" dt="2024-11-13T11:28:19.175" v="4" actId="22"/>
          <ac:picMkLst>
            <pc:docMk/>
            <pc:sldMk cId="3056505437" sldId="256"/>
            <ac:picMk id="6" creationId="{58B62032-CF0A-F1D2-B6C6-B7EFE46FFCA9}"/>
          </ac:picMkLst>
        </pc:picChg>
        <pc:picChg chg="add del mod">
          <ac:chgData name="CHLOE C" userId="61957598c05561ec" providerId="LiveId" clId="{E6B8FE6B-8C6C-4FED-9AF4-8D6CF9CACD06}" dt="2024-11-13T11:28:30.674" v="7" actId="478"/>
          <ac:picMkLst>
            <pc:docMk/>
            <pc:sldMk cId="3056505437" sldId="256"/>
            <ac:picMk id="7" creationId="{77212747-0D4B-CB4E-17A4-25010DABF055}"/>
          </ac:picMkLst>
        </pc:picChg>
        <pc:picChg chg="add mod">
          <ac:chgData name="CHLOE C" userId="61957598c05561ec" providerId="LiveId" clId="{E6B8FE6B-8C6C-4FED-9AF4-8D6CF9CACD06}" dt="2024-11-13T11:30:35.850" v="32" actId="1076"/>
          <ac:picMkLst>
            <pc:docMk/>
            <pc:sldMk cId="3056505437" sldId="256"/>
            <ac:picMk id="10" creationId="{AD96597B-BFFE-7D20-9604-4B2E2CE15EAC}"/>
          </ac:picMkLst>
        </pc:picChg>
      </pc:sldChg>
      <pc:sldChg chg="addSp modSp new mod">
        <pc:chgData name="CHLOE C" userId="61957598c05561ec" providerId="LiveId" clId="{E6B8FE6B-8C6C-4FED-9AF4-8D6CF9CACD06}" dt="2024-11-13T11:49:23.740" v="829"/>
        <pc:sldMkLst>
          <pc:docMk/>
          <pc:sldMk cId="2111774851" sldId="257"/>
        </pc:sldMkLst>
        <pc:spChg chg="mod">
          <ac:chgData name="CHLOE C" userId="61957598c05561ec" providerId="LiveId" clId="{E6B8FE6B-8C6C-4FED-9AF4-8D6CF9CACD06}" dt="2024-11-13T11:49:23.740" v="829"/>
          <ac:spMkLst>
            <pc:docMk/>
            <pc:sldMk cId="2111774851" sldId="257"/>
            <ac:spMk id="2" creationId="{0F3929E4-B4AB-AF19-ABCC-C2759C3EBB8D}"/>
          </ac:spMkLst>
        </pc:spChg>
        <pc:picChg chg="add mod">
          <ac:chgData name="CHLOE C" userId="61957598c05561ec" providerId="LiveId" clId="{E6B8FE6B-8C6C-4FED-9AF4-8D6CF9CACD06}" dt="2024-11-13T11:31:52.659" v="80" actId="1076"/>
          <ac:picMkLst>
            <pc:docMk/>
            <pc:sldMk cId="2111774851" sldId="257"/>
            <ac:picMk id="3" creationId="{FB70CC23-1923-9FB9-CBD0-91FA654E4A5D}"/>
          </ac:picMkLst>
        </pc:picChg>
      </pc:sldChg>
      <pc:sldChg chg="addSp delSp modSp add mod">
        <pc:chgData name="CHLOE C" userId="61957598c05561ec" providerId="LiveId" clId="{E6B8FE6B-8C6C-4FED-9AF4-8D6CF9CACD06}" dt="2024-11-13T11:49:45.218" v="855" actId="478"/>
        <pc:sldMkLst>
          <pc:docMk/>
          <pc:sldMk cId="2934912244" sldId="258"/>
        </pc:sldMkLst>
        <pc:spChg chg="mod">
          <ac:chgData name="CHLOE C" userId="61957598c05561ec" providerId="LiveId" clId="{E6B8FE6B-8C6C-4FED-9AF4-8D6CF9CACD06}" dt="2024-11-13T11:49:34.806" v="854"/>
          <ac:spMkLst>
            <pc:docMk/>
            <pc:sldMk cId="2934912244" sldId="258"/>
            <ac:spMk id="2" creationId="{51615F08-9423-9CF7-F341-90DB85F2165C}"/>
          </ac:spMkLst>
        </pc:spChg>
        <pc:spChg chg="add del mod">
          <ac:chgData name="CHLOE C" userId="61957598c05561ec" providerId="LiveId" clId="{E6B8FE6B-8C6C-4FED-9AF4-8D6CF9CACD06}" dt="2024-11-13T11:34:04.283" v="105" actId="478"/>
          <ac:spMkLst>
            <pc:docMk/>
            <pc:sldMk cId="2934912244" sldId="258"/>
            <ac:spMk id="7" creationId="{50B16B01-BBC7-6C86-A98A-CD8A57C89649}"/>
          </ac:spMkLst>
        </pc:spChg>
        <pc:spChg chg="add mod">
          <ac:chgData name="CHLOE C" userId="61957598c05561ec" providerId="LiveId" clId="{E6B8FE6B-8C6C-4FED-9AF4-8D6CF9CACD06}" dt="2024-11-13T11:34:33.931" v="110" actId="1076"/>
          <ac:spMkLst>
            <pc:docMk/>
            <pc:sldMk cId="2934912244" sldId="258"/>
            <ac:spMk id="8" creationId="{D56C103D-B402-FB00-151F-3A453911756C}"/>
          </ac:spMkLst>
        </pc:spChg>
        <pc:spChg chg="add mod">
          <ac:chgData name="CHLOE C" userId="61957598c05561ec" providerId="LiveId" clId="{E6B8FE6B-8C6C-4FED-9AF4-8D6CF9CACD06}" dt="2024-11-13T11:34:50.442" v="113" actId="207"/>
          <ac:spMkLst>
            <pc:docMk/>
            <pc:sldMk cId="2934912244" sldId="258"/>
            <ac:spMk id="9" creationId="{8A911435-234F-FA22-A268-E8BB342810AD}"/>
          </ac:spMkLst>
        </pc:spChg>
        <pc:spChg chg="add mod">
          <ac:chgData name="CHLOE C" userId="61957598c05561ec" providerId="LiveId" clId="{E6B8FE6B-8C6C-4FED-9AF4-8D6CF9CACD06}" dt="2024-11-13T11:35:01.788" v="116" actId="207"/>
          <ac:spMkLst>
            <pc:docMk/>
            <pc:sldMk cId="2934912244" sldId="258"/>
            <ac:spMk id="10" creationId="{2A1F0627-1626-36C3-9944-1F97AC24CDE9}"/>
          </ac:spMkLst>
        </pc:spChg>
        <pc:spChg chg="add mod">
          <ac:chgData name="CHLOE C" userId="61957598c05561ec" providerId="LiveId" clId="{E6B8FE6B-8C6C-4FED-9AF4-8D6CF9CACD06}" dt="2024-11-13T11:35:18.302" v="119" actId="207"/>
          <ac:spMkLst>
            <pc:docMk/>
            <pc:sldMk cId="2934912244" sldId="258"/>
            <ac:spMk id="11" creationId="{98172FDC-212A-C563-D4EF-777C6C44288F}"/>
          </ac:spMkLst>
        </pc:spChg>
        <pc:spChg chg="add mod">
          <ac:chgData name="CHLOE C" userId="61957598c05561ec" providerId="LiveId" clId="{E6B8FE6B-8C6C-4FED-9AF4-8D6CF9CACD06}" dt="2024-11-13T11:35:38.278" v="122" actId="207"/>
          <ac:spMkLst>
            <pc:docMk/>
            <pc:sldMk cId="2934912244" sldId="258"/>
            <ac:spMk id="12" creationId="{FDA237B4-00B2-AAFF-E4E1-7757ECE9C3E0}"/>
          </ac:spMkLst>
        </pc:spChg>
        <pc:picChg chg="del">
          <ac:chgData name="CHLOE C" userId="61957598c05561ec" providerId="LiveId" clId="{E6B8FE6B-8C6C-4FED-9AF4-8D6CF9CACD06}" dt="2024-11-13T11:32:07.624" v="82" actId="478"/>
          <ac:picMkLst>
            <pc:docMk/>
            <pc:sldMk cId="2934912244" sldId="258"/>
            <ac:picMk id="3" creationId="{FA7B6894-745B-504F-C39C-4C219CBF3F9C}"/>
          </ac:picMkLst>
        </pc:picChg>
        <pc:picChg chg="add del mod">
          <ac:chgData name="CHLOE C" userId="61957598c05561ec" providerId="LiveId" clId="{E6B8FE6B-8C6C-4FED-9AF4-8D6CF9CACD06}" dt="2024-11-13T11:49:45.218" v="855" actId="478"/>
          <ac:picMkLst>
            <pc:docMk/>
            <pc:sldMk cId="2934912244" sldId="258"/>
            <ac:picMk id="4" creationId="{8421BFCD-66C2-FC95-ABF4-DC5BEDF3BB41}"/>
          </ac:picMkLst>
        </pc:picChg>
        <pc:picChg chg="add mod">
          <ac:chgData name="CHLOE C" userId="61957598c05561ec" providerId="LiveId" clId="{E6B8FE6B-8C6C-4FED-9AF4-8D6CF9CACD06}" dt="2024-11-13T11:32:40.757" v="91" actId="14100"/>
          <ac:picMkLst>
            <pc:docMk/>
            <pc:sldMk cId="2934912244" sldId="258"/>
            <ac:picMk id="5" creationId="{33B5B22F-E3C8-A839-F72A-D9DE3FDA9A72}"/>
          </ac:picMkLst>
        </pc:picChg>
        <pc:picChg chg="add mod">
          <ac:chgData name="CHLOE C" userId="61957598c05561ec" providerId="LiveId" clId="{E6B8FE6B-8C6C-4FED-9AF4-8D6CF9CACD06}" dt="2024-11-13T11:36:00.572" v="125" actId="1076"/>
          <ac:picMkLst>
            <pc:docMk/>
            <pc:sldMk cId="2934912244" sldId="258"/>
            <ac:picMk id="6" creationId="{8C0D32B3-0654-BB3C-4777-C41F452D11DC}"/>
          </ac:picMkLst>
        </pc:picChg>
      </pc:sldChg>
      <pc:sldChg chg="addSp delSp modSp new mod ord">
        <pc:chgData name="CHLOE C" userId="61957598c05561ec" providerId="LiveId" clId="{E6B8FE6B-8C6C-4FED-9AF4-8D6CF9CACD06}" dt="2024-11-13T11:42:11.079" v="518"/>
        <pc:sldMkLst>
          <pc:docMk/>
          <pc:sldMk cId="2863866558" sldId="259"/>
        </pc:sldMkLst>
        <pc:spChg chg="del">
          <ac:chgData name="CHLOE C" userId="61957598c05561ec" providerId="LiveId" clId="{E6B8FE6B-8C6C-4FED-9AF4-8D6CF9CACD06}" dt="2024-11-13T11:36:49.823" v="132" actId="478"/>
          <ac:spMkLst>
            <pc:docMk/>
            <pc:sldMk cId="2863866558" sldId="259"/>
            <ac:spMk id="2" creationId="{A6861110-ABDB-F3A4-3DF6-EA83E086961B}"/>
          </ac:spMkLst>
        </pc:spChg>
        <pc:picChg chg="add del mod">
          <ac:chgData name="CHLOE C" userId="61957598c05561ec" providerId="LiveId" clId="{E6B8FE6B-8C6C-4FED-9AF4-8D6CF9CACD06}" dt="2024-11-13T11:36:54.675" v="134" actId="478"/>
          <ac:picMkLst>
            <pc:docMk/>
            <pc:sldMk cId="2863866558" sldId="259"/>
            <ac:picMk id="3" creationId="{F714EEE0-6E9A-EB5D-2A53-CF26C413F34D}"/>
          </ac:picMkLst>
        </pc:picChg>
        <pc:picChg chg="add mod">
          <ac:chgData name="CHLOE C" userId="61957598c05561ec" providerId="LiveId" clId="{E6B8FE6B-8C6C-4FED-9AF4-8D6CF9CACD06}" dt="2024-11-13T11:37:33.396" v="146" actId="1076"/>
          <ac:picMkLst>
            <pc:docMk/>
            <pc:sldMk cId="2863866558" sldId="259"/>
            <ac:picMk id="4" creationId="{7926967B-38D1-644C-AD69-3655C13DCF05}"/>
          </ac:picMkLst>
        </pc:picChg>
      </pc:sldChg>
      <pc:sldChg chg="addSp delSp modSp new mod ord">
        <pc:chgData name="CHLOE C" userId="61957598c05561ec" providerId="LiveId" clId="{E6B8FE6B-8C6C-4FED-9AF4-8D6CF9CACD06}" dt="2024-11-13T11:42:12.314" v="520"/>
        <pc:sldMkLst>
          <pc:docMk/>
          <pc:sldMk cId="746781395" sldId="260"/>
        </pc:sldMkLst>
        <pc:spChg chg="del mod">
          <ac:chgData name="CHLOE C" userId="61957598c05561ec" providerId="LiveId" clId="{E6B8FE6B-8C6C-4FED-9AF4-8D6CF9CACD06}" dt="2024-11-13T11:37:49.341" v="151" actId="478"/>
          <ac:spMkLst>
            <pc:docMk/>
            <pc:sldMk cId="746781395" sldId="260"/>
            <ac:spMk id="2" creationId="{78369032-C2E9-122C-4043-E8CD9212634F}"/>
          </ac:spMkLst>
        </pc:spChg>
        <pc:picChg chg="add mod">
          <ac:chgData name="CHLOE C" userId="61957598c05561ec" providerId="LiveId" clId="{E6B8FE6B-8C6C-4FED-9AF4-8D6CF9CACD06}" dt="2024-11-13T11:37:54.482" v="154" actId="1076"/>
          <ac:picMkLst>
            <pc:docMk/>
            <pc:sldMk cId="746781395" sldId="260"/>
            <ac:picMk id="3" creationId="{F0FFBAAA-BA0A-7867-4DFD-8CB4415DEFBE}"/>
          </ac:picMkLst>
        </pc:picChg>
      </pc:sldChg>
      <pc:sldChg chg="addSp delSp new del mod">
        <pc:chgData name="CHLOE C" userId="61957598c05561ec" providerId="LiveId" clId="{E6B8FE6B-8C6C-4FED-9AF4-8D6CF9CACD06}" dt="2024-11-13T11:37:06.311" v="139" actId="47"/>
        <pc:sldMkLst>
          <pc:docMk/>
          <pc:sldMk cId="3687834433" sldId="260"/>
        </pc:sldMkLst>
        <pc:spChg chg="del">
          <ac:chgData name="CHLOE C" userId="61957598c05561ec" providerId="LiveId" clId="{E6B8FE6B-8C6C-4FED-9AF4-8D6CF9CACD06}" dt="2024-11-13T11:37:01.426" v="136" actId="478"/>
          <ac:spMkLst>
            <pc:docMk/>
            <pc:sldMk cId="3687834433" sldId="260"/>
            <ac:spMk id="2" creationId="{B3C42AFE-9497-B120-B414-D38AAD7BC96E}"/>
          </ac:spMkLst>
        </pc:spChg>
        <pc:spChg chg="add del">
          <ac:chgData name="CHLOE C" userId="61957598c05561ec" providerId="LiveId" clId="{E6B8FE6B-8C6C-4FED-9AF4-8D6CF9CACD06}" dt="2024-11-13T11:37:04.146" v="138" actId="478"/>
          <ac:spMkLst>
            <pc:docMk/>
            <pc:sldMk cId="3687834433" sldId="260"/>
            <ac:spMk id="3" creationId="{5A556576-62AE-6ED2-F0E4-8D58829F386F}"/>
          </ac:spMkLst>
        </pc:spChg>
      </pc:sldChg>
      <pc:sldChg chg="addSp delSp modSp new mod ord chgLayout">
        <pc:chgData name="CHLOE C" userId="61957598c05561ec" providerId="LiveId" clId="{E6B8FE6B-8C6C-4FED-9AF4-8D6CF9CACD06}" dt="2024-11-13T11:42:31.681" v="524" actId="1076"/>
        <pc:sldMkLst>
          <pc:docMk/>
          <pc:sldMk cId="2041835881" sldId="261"/>
        </pc:sldMkLst>
        <pc:spChg chg="del">
          <ac:chgData name="CHLOE C" userId="61957598c05561ec" providerId="LiveId" clId="{E6B8FE6B-8C6C-4FED-9AF4-8D6CF9CACD06}" dt="2024-11-13T11:38:14.601" v="156" actId="478"/>
          <ac:spMkLst>
            <pc:docMk/>
            <pc:sldMk cId="2041835881" sldId="261"/>
            <ac:spMk id="2" creationId="{DED6458A-3ACE-75F7-196C-6FBBF47F9CE3}"/>
          </ac:spMkLst>
        </pc:spChg>
        <pc:spChg chg="add mod ord">
          <ac:chgData name="CHLOE C" userId="61957598c05561ec" providerId="LiveId" clId="{E6B8FE6B-8C6C-4FED-9AF4-8D6CF9CACD06}" dt="2024-11-13T11:39:34.477" v="229"/>
          <ac:spMkLst>
            <pc:docMk/>
            <pc:sldMk cId="2041835881" sldId="261"/>
            <ac:spMk id="7" creationId="{544792E2-7A97-D171-9E22-D7243AA1EB21}"/>
          </ac:spMkLst>
        </pc:spChg>
        <pc:picChg chg="add mod">
          <ac:chgData name="CHLOE C" userId="61957598c05561ec" providerId="LiveId" clId="{E6B8FE6B-8C6C-4FED-9AF4-8D6CF9CACD06}" dt="2024-11-13T11:39:06.050" v="165" actId="1076"/>
          <ac:picMkLst>
            <pc:docMk/>
            <pc:sldMk cId="2041835881" sldId="261"/>
            <ac:picMk id="3" creationId="{7078E752-AE8E-ECF3-DCB3-B05D52D1FC67}"/>
          </ac:picMkLst>
        </pc:picChg>
        <pc:picChg chg="add mod">
          <ac:chgData name="CHLOE C" userId="61957598c05561ec" providerId="LiveId" clId="{E6B8FE6B-8C6C-4FED-9AF4-8D6CF9CACD06}" dt="2024-11-13T11:42:27.407" v="522" actId="1076"/>
          <ac:picMkLst>
            <pc:docMk/>
            <pc:sldMk cId="2041835881" sldId="261"/>
            <ac:picMk id="4" creationId="{88A9DBB9-E149-A66B-354D-E2DD9C410A0A}"/>
          </ac:picMkLst>
        </pc:picChg>
        <pc:picChg chg="add mod">
          <ac:chgData name="CHLOE C" userId="61957598c05561ec" providerId="LiveId" clId="{E6B8FE6B-8C6C-4FED-9AF4-8D6CF9CACD06}" dt="2024-11-13T11:42:31.681" v="524" actId="1076"/>
          <ac:picMkLst>
            <pc:docMk/>
            <pc:sldMk cId="2041835881" sldId="261"/>
            <ac:picMk id="6" creationId="{23F4A27E-80D7-FBAF-EED7-0B8641F50098}"/>
          </ac:picMkLst>
        </pc:picChg>
      </pc:sldChg>
      <pc:sldChg chg="addSp modSp new mod">
        <pc:chgData name="CHLOE C" userId="61957598c05561ec" providerId="LiveId" clId="{E6B8FE6B-8C6C-4FED-9AF4-8D6CF9CACD06}" dt="2024-11-13T11:52:54.736" v="928" actId="20577"/>
        <pc:sldMkLst>
          <pc:docMk/>
          <pc:sldMk cId="2459754394" sldId="262"/>
        </pc:sldMkLst>
        <pc:spChg chg="mod">
          <ac:chgData name="CHLOE C" userId="61957598c05561ec" providerId="LiveId" clId="{E6B8FE6B-8C6C-4FED-9AF4-8D6CF9CACD06}" dt="2024-11-13T11:52:54.736" v="928" actId="20577"/>
          <ac:spMkLst>
            <pc:docMk/>
            <pc:sldMk cId="2459754394" sldId="262"/>
            <ac:spMk id="2" creationId="{79EB6742-50ED-EC08-690A-2CA2B005C674}"/>
          </ac:spMkLst>
        </pc:spChg>
        <pc:picChg chg="add mod">
          <ac:chgData name="CHLOE C" userId="61957598c05561ec" providerId="LiveId" clId="{E6B8FE6B-8C6C-4FED-9AF4-8D6CF9CACD06}" dt="2024-11-13T11:39:54.559" v="233" actId="14100"/>
          <ac:picMkLst>
            <pc:docMk/>
            <pc:sldMk cId="2459754394" sldId="262"/>
            <ac:picMk id="3" creationId="{1F347781-0BE2-E89C-70A4-B701D40E3EB1}"/>
          </ac:picMkLst>
        </pc:picChg>
        <pc:picChg chg="add mod">
          <ac:chgData name="CHLOE C" userId="61957598c05561ec" providerId="LiveId" clId="{E6B8FE6B-8C6C-4FED-9AF4-8D6CF9CACD06}" dt="2024-11-13T11:40:04.524" v="236" actId="1076"/>
          <ac:picMkLst>
            <pc:docMk/>
            <pc:sldMk cId="2459754394" sldId="262"/>
            <ac:picMk id="4" creationId="{DC48430C-14DE-F79E-087B-A45F474B77F8}"/>
          </ac:picMkLst>
        </pc:picChg>
      </pc:sldChg>
      <pc:sldChg chg="addSp modSp new mod ord">
        <pc:chgData name="CHLOE C" userId="61957598c05561ec" providerId="LiveId" clId="{E6B8FE6B-8C6C-4FED-9AF4-8D6CF9CACD06}" dt="2024-11-13T11:41:51.917" v="489"/>
        <pc:sldMkLst>
          <pc:docMk/>
          <pc:sldMk cId="2141921533" sldId="263"/>
        </pc:sldMkLst>
        <pc:spChg chg="mod">
          <ac:chgData name="CHLOE C" userId="61957598c05561ec" providerId="LiveId" clId="{E6B8FE6B-8C6C-4FED-9AF4-8D6CF9CACD06}" dt="2024-11-13T11:41:49.235" v="487" actId="2711"/>
          <ac:spMkLst>
            <pc:docMk/>
            <pc:sldMk cId="2141921533" sldId="263"/>
            <ac:spMk id="2" creationId="{384F9A52-29D5-9A2C-5870-8EF40B2C4E5C}"/>
          </ac:spMkLst>
        </pc:spChg>
        <pc:picChg chg="add mod">
          <ac:chgData name="CHLOE C" userId="61957598c05561ec" providerId="LiveId" clId="{E6B8FE6B-8C6C-4FED-9AF4-8D6CF9CACD06}" dt="2024-11-13T11:41:25.211" v="414" actId="1076"/>
          <ac:picMkLst>
            <pc:docMk/>
            <pc:sldMk cId="2141921533" sldId="263"/>
            <ac:picMk id="3" creationId="{7448A928-FA78-632A-98A6-FB64274FAA61}"/>
          </ac:picMkLst>
        </pc:picChg>
      </pc:sldChg>
      <pc:sldChg chg="addSp delSp modSp new mod chgLayout">
        <pc:chgData name="CHLOE C" userId="61957598c05561ec" providerId="LiveId" clId="{E6B8FE6B-8C6C-4FED-9AF4-8D6CF9CACD06}" dt="2024-11-13T11:52:36.907" v="927" actId="14100"/>
        <pc:sldMkLst>
          <pc:docMk/>
          <pc:sldMk cId="2986153225" sldId="264"/>
        </pc:sldMkLst>
        <pc:spChg chg="del">
          <ac:chgData name="CHLOE C" userId="61957598c05561ec" providerId="LiveId" clId="{E6B8FE6B-8C6C-4FED-9AF4-8D6CF9CACD06}" dt="2024-11-13T11:43:36.646" v="528" actId="478"/>
          <ac:spMkLst>
            <pc:docMk/>
            <pc:sldMk cId="2986153225" sldId="264"/>
            <ac:spMk id="2" creationId="{187BC75B-BDA6-6A9D-D6E9-7AE0C7DC676D}"/>
          </ac:spMkLst>
        </pc:spChg>
        <pc:spChg chg="add mod ord">
          <ac:chgData name="CHLOE C" userId="61957598c05561ec" providerId="LiveId" clId="{E6B8FE6B-8C6C-4FED-9AF4-8D6CF9CACD06}" dt="2024-11-13T11:47:51.463" v="807" actId="2711"/>
          <ac:spMkLst>
            <pc:docMk/>
            <pc:sldMk cId="2986153225" sldId="264"/>
            <ac:spMk id="6" creationId="{1C99B120-9493-7559-5FEE-885E48741DD9}"/>
          </ac:spMkLst>
        </pc:spChg>
        <pc:graphicFrameChg chg="add mod modGraphic">
          <ac:chgData name="CHLOE C" userId="61957598c05561ec" providerId="LiveId" clId="{E6B8FE6B-8C6C-4FED-9AF4-8D6CF9CACD06}" dt="2024-11-13T11:52:36.907" v="927" actId="14100"/>
          <ac:graphicFrameMkLst>
            <pc:docMk/>
            <pc:sldMk cId="2986153225" sldId="264"/>
            <ac:graphicFrameMk id="5" creationId="{88966BEF-EDC3-0143-4D88-717DE513DCDC}"/>
          </ac:graphicFrameMkLst>
        </pc:graphicFrameChg>
        <pc:picChg chg="add del mod">
          <ac:chgData name="CHLOE C" userId="61957598c05561ec" providerId="LiveId" clId="{E6B8FE6B-8C6C-4FED-9AF4-8D6CF9CACD06}" dt="2024-11-13T11:51:27.182" v="917" actId="478"/>
          <ac:picMkLst>
            <pc:docMk/>
            <pc:sldMk cId="2986153225" sldId="264"/>
            <ac:picMk id="4" creationId="{DADA5922-8179-4239-B786-DEC6C31922F8}"/>
          </ac:picMkLst>
        </pc:picChg>
        <pc:picChg chg="add mod">
          <ac:chgData name="CHLOE C" userId="61957598c05561ec" providerId="LiveId" clId="{E6B8FE6B-8C6C-4FED-9AF4-8D6CF9CACD06}" dt="2024-11-13T11:52:31.986" v="926" actId="1076"/>
          <ac:picMkLst>
            <pc:docMk/>
            <pc:sldMk cId="2986153225" sldId="264"/>
            <ac:picMk id="8" creationId="{B0EFB3F3-7604-7CA4-F2AA-160934905BC4}"/>
          </ac:picMkLst>
        </pc:picChg>
      </pc:sldChg>
      <pc:sldChg chg="addSp delSp modSp new mod">
        <pc:chgData name="CHLOE C" userId="61957598c05561ec" providerId="LiveId" clId="{E6B8FE6B-8C6C-4FED-9AF4-8D6CF9CACD06}" dt="2024-11-13T12:23:46.028" v="998" actId="1076"/>
        <pc:sldMkLst>
          <pc:docMk/>
          <pc:sldMk cId="664209400" sldId="265"/>
        </pc:sldMkLst>
        <pc:spChg chg="mod">
          <ac:chgData name="CHLOE C" userId="61957598c05561ec" providerId="LiveId" clId="{E6B8FE6B-8C6C-4FED-9AF4-8D6CF9CACD06}" dt="2024-11-13T12:11:37.270" v="946" actId="2711"/>
          <ac:spMkLst>
            <pc:docMk/>
            <pc:sldMk cId="664209400" sldId="265"/>
            <ac:spMk id="2" creationId="{0A278A57-4719-520D-4197-80F3AD1C0B22}"/>
          </ac:spMkLst>
        </pc:spChg>
        <pc:picChg chg="add del mod">
          <ac:chgData name="CHLOE C" userId="61957598c05561ec" providerId="LiveId" clId="{E6B8FE6B-8C6C-4FED-9AF4-8D6CF9CACD06}" dt="2024-11-13T12:17:10.870" v="971" actId="478"/>
          <ac:picMkLst>
            <pc:docMk/>
            <pc:sldMk cId="664209400" sldId="265"/>
            <ac:picMk id="4" creationId="{1ACEB4E6-0615-2FED-E7B6-F15B0CD4A785}"/>
          </ac:picMkLst>
        </pc:picChg>
        <pc:picChg chg="add mod modCrop">
          <ac:chgData name="CHLOE C" userId="61957598c05561ec" providerId="LiveId" clId="{E6B8FE6B-8C6C-4FED-9AF4-8D6CF9CACD06}" dt="2024-11-13T12:23:46.028" v="998" actId="1076"/>
          <ac:picMkLst>
            <pc:docMk/>
            <pc:sldMk cId="664209400" sldId="265"/>
            <ac:picMk id="6" creationId="{A2FAA82F-618A-C2AA-56AF-5C1DD4E9D0E5}"/>
          </ac:picMkLst>
        </pc:picChg>
        <pc:picChg chg="add del mod">
          <ac:chgData name="CHLOE C" userId="61957598c05561ec" providerId="LiveId" clId="{E6B8FE6B-8C6C-4FED-9AF4-8D6CF9CACD06}" dt="2024-11-13T12:20:31.267" v="986" actId="478"/>
          <ac:picMkLst>
            <pc:docMk/>
            <pc:sldMk cId="664209400" sldId="265"/>
            <ac:picMk id="8" creationId="{908743BB-3CB1-2B58-729D-4398E5367FBE}"/>
          </ac:picMkLst>
        </pc:picChg>
        <pc:picChg chg="add mod">
          <ac:chgData name="CHLOE C" userId="61957598c05561ec" providerId="LiveId" clId="{E6B8FE6B-8C6C-4FED-9AF4-8D6CF9CACD06}" dt="2024-11-13T12:23:41.110" v="996" actId="1076"/>
          <ac:picMkLst>
            <pc:docMk/>
            <pc:sldMk cId="664209400" sldId="265"/>
            <ac:picMk id="10" creationId="{365A468A-6496-652F-6AC3-D2A1425588CF}"/>
          </ac:picMkLst>
        </pc:picChg>
      </pc:sldChg>
      <pc:sldChg chg="addSp delSp modSp new mod">
        <pc:chgData name="CHLOE C" userId="61957598c05561ec" providerId="LiveId" clId="{E6B8FE6B-8C6C-4FED-9AF4-8D6CF9CACD06}" dt="2024-12-03T11:48:41.137" v="1176" actId="14100"/>
        <pc:sldMkLst>
          <pc:docMk/>
          <pc:sldMk cId="2181029837" sldId="289"/>
        </pc:sldMkLst>
        <pc:spChg chg="del">
          <ac:chgData name="CHLOE C" userId="61957598c05561ec" providerId="LiveId" clId="{E6B8FE6B-8C6C-4FED-9AF4-8D6CF9CACD06}" dt="2024-12-03T11:36:09.910" v="1000" actId="478"/>
          <ac:spMkLst>
            <pc:docMk/>
            <pc:sldMk cId="2181029837" sldId="289"/>
            <ac:spMk id="2" creationId="{EAA5A1C3-FC69-A775-0A6C-8C40ED602C26}"/>
          </ac:spMkLst>
        </pc:spChg>
        <pc:spChg chg="del">
          <ac:chgData name="CHLOE C" userId="61957598c05561ec" providerId="LiveId" clId="{E6B8FE6B-8C6C-4FED-9AF4-8D6CF9CACD06}" dt="2024-12-03T11:36:10.906" v="1001" actId="478"/>
          <ac:spMkLst>
            <pc:docMk/>
            <pc:sldMk cId="2181029837" sldId="289"/>
            <ac:spMk id="3" creationId="{CDF9A792-46E4-B40D-0EBD-01694E8A1154}"/>
          </ac:spMkLst>
        </pc:spChg>
        <pc:spChg chg="add del">
          <ac:chgData name="CHLOE C" userId="61957598c05561ec" providerId="LiveId" clId="{E6B8FE6B-8C6C-4FED-9AF4-8D6CF9CACD06}" dt="2024-12-03T11:36:26.237" v="1003" actId="478"/>
          <ac:spMkLst>
            <pc:docMk/>
            <pc:sldMk cId="2181029837" sldId="289"/>
            <ac:spMk id="4" creationId="{9AE550AB-0AFF-8E2A-1F28-5F0BB75D90A5}"/>
          </ac:spMkLst>
        </pc:spChg>
        <pc:spChg chg="add del mod">
          <ac:chgData name="CHLOE C" userId="61957598c05561ec" providerId="LiveId" clId="{E6B8FE6B-8C6C-4FED-9AF4-8D6CF9CACD06}" dt="2024-12-03T11:38:32.895" v="1006" actId="478"/>
          <ac:spMkLst>
            <pc:docMk/>
            <pc:sldMk cId="2181029837" sldId="289"/>
            <ac:spMk id="5" creationId="{BAFE0D8B-3D5B-16C0-B065-6B8E3E796B7A}"/>
          </ac:spMkLst>
        </pc:spChg>
        <pc:spChg chg="add mod">
          <ac:chgData name="CHLOE C" userId="61957598c05561ec" providerId="LiveId" clId="{E6B8FE6B-8C6C-4FED-9AF4-8D6CF9CACD06}" dt="2024-12-03T11:42:12.724" v="1107" actId="2711"/>
          <ac:spMkLst>
            <pc:docMk/>
            <pc:sldMk cId="2181029837" sldId="289"/>
            <ac:spMk id="6" creationId="{38C46C53-D839-47FE-7FF0-ED221407E6CB}"/>
          </ac:spMkLst>
        </pc:spChg>
        <pc:spChg chg="add mod">
          <ac:chgData name="CHLOE C" userId="61957598c05561ec" providerId="LiveId" clId="{E6B8FE6B-8C6C-4FED-9AF4-8D6CF9CACD06}" dt="2024-12-03T11:42:17.081" v="1108" actId="2711"/>
          <ac:spMkLst>
            <pc:docMk/>
            <pc:sldMk cId="2181029837" sldId="289"/>
            <ac:spMk id="10" creationId="{700D5A72-7680-76A3-DBA7-7263A35F9E48}"/>
          </ac:spMkLst>
        </pc:spChg>
        <pc:spChg chg="add mod">
          <ac:chgData name="CHLOE C" userId="61957598c05561ec" providerId="LiveId" clId="{E6B8FE6B-8C6C-4FED-9AF4-8D6CF9CACD06}" dt="2024-12-03T11:42:09.218" v="1106" actId="2711"/>
          <ac:spMkLst>
            <pc:docMk/>
            <pc:sldMk cId="2181029837" sldId="289"/>
            <ac:spMk id="13" creationId="{9864D05B-8245-22D4-7101-23738027E51A}"/>
          </ac:spMkLst>
        </pc:spChg>
        <pc:spChg chg="add mod">
          <ac:chgData name="CHLOE C" userId="61957598c05561ec" providerId="LiveId" clId="{E6B8FE6B-8C6C-4FED-9AF4-8D6CF9CACD06}" dt="2024-12-03T11:42:21.623" v="1109" actId="14100"/>
          <ac:spMkLst>
            <pc:docMk/>
            <pc:sldMk cId="2181029837" sldId="289"/>
            <ac:spMk id="15" creationId="{ABC5BD71-6BAB-D9E9-D5AF-EA466C09A0B5}"/>
          </ac:spMkLst>
        </pc:spChg>
        <pc:spChg chg="add mod">
          <ac:chgData name="CHLOE C" userId="61957598c05561ec" providerId="LiveId" clId="{E6B8FE6B-8C6C-4FED-9AF4-8D6CF9CACD06}" dt="2024-12-03T11:46:10.915" v="1172" actId="14100"/>
          <ac:spMkLst>
            <pc:docMk/>
            <pc:sldMk cId="2181029837" sldId="289"/>
            <ac:spMk id="26" creationId="{46044EA8-25DB-7FBD-F8EE-122650942702}"/>
          </ac:spMkLst>
        </pc:spChg>
        <pc:spChg chg="add mod">
          <ac:chgData name="CHLOE C" userId="61957598c05561ec" providerId="LiveId" clId="{E6B8FE6B-8C6C-4FED-9AF4-8D6CF9CACD06}" dt="2024-12-03T11:48:41.137" v="1176" actId="14100"/>
          <ac:spMkLst>
            <pc:docMk/>
            <pc:sldMk cId="2181029837" sldId="289"/>
            <ac:spMk id="32" creationId="{2142FFD1-F699-B51C-098C-4BD160140D12}"/>
          </ac:spMkLst>
        </pc:spChg>
        <pc:cxnChg chg="add mod">
          <ac:chgData name="CHLOE C" userId="61957598c05561ec" providerId="LiveId" clId="{E6B8FE6B-8C6C-4FED-9AF4-8D6CF9CACD06}" dt="2024-12-03T11:40:52.311" v="1082" actId="13822"/>
          <ac:cxnSpMkLst>
            <pc:docMk/>
            <pc:sldMk cId="2181029837" sldId="289"/>
            <ac:cxnSpMk id="8" creationId="{8E07EBDB-ED79-49E7-96DA-15817E97BE62}"/>
          </ac:cxnSpMkLst>
        </pc:cxnChg>
        <pc:cxnChg chg="add mod">
          <ac:chgData name="CHLOE C" userId="61957598c05561ec" providerId="LiveId" clId="{E6B8FE6B-8C6C-4FED-9AF4-8D6CF9CACD06}" dt="2024-12-03T11:46:10.915" v="1172" actId="14100"/>
          <ac:cxnSpMkLst>
            <pc:docMk/>
            <pc:sldMk cId="2181029837" sldId="289"/>
            <ac:cxnSpMk id="12" creationId="{5EC33679-18A0-D52A-6DDE-F71C7ADEC0B9}"/>
          </ac:cxnSpMkLst>
        </pc:cxnChg>
        <pc:cxnChg chg="add mod">
          <ac:chgData name="CHLOE C" userId="61957598c05561ec" providerId="LiveId" clId="{E6B8FE6B-8C6C-4FED-9AF4-8D6CF9CACD06}" dt="2024-12-03T11:41:32.351" v="1100" actId="1076"/>
          <ac:cxnSpMkLst>
            <pc:docMk/>
            <pc:sldMk cId="2181029837" sldId="289"/>
            <ac:cxnSpMk id="14" creationId="{28ABB36B-AF1F-C393-C303-DDB10CCD0892}"/>
          </ac:cxnSpMkLst>
        </pc:cxnChg>
        <pc:cxnChg chg="add del mod">
          <ac:chgData name="CHLOE C" userId="61957598c05561ec" providerId="LiveId" clId="{E6B8FE6B-8C6C-4FED-9AF4-8D6CF9CACD06}" dt="2024-12-03T11:42:45.967" v="1113" actId="478"/>
          <ac:cxnSpMkLst>
            <pc:docMk/>
            <pc:sldMk cId="2181029837" sldId="289"/>
            <ac:cxnSpMk id="16" creationId="{29B2D1DA-3F6E-C8D8-B7B2-1A9104DB101F}"/>
          </ac:cxnSpMkLst>
        </pc:cxnChg>
        <pc:cxnChg chg="add mod">
          <ac:chgData name="CHLOE C" userId="61957598c05561ec" providerId="LiveId" clId="{E6B8FE6B-8C6C-4FED-9AF4-8D6CF9CACD06}" dt="2024-12-03T11:43:15.218" v="1116" actId="14100"/>
          <ac:cxnSpMkLst>
            <pc:docMk/>
            <pc:sldMk cId="2181029837" sldId="289"/>
            <ac:cxnSpMk id="19" creationId="{A4409CAB-3D66-6D2D-158C-27B718858517}"/>
          </ac:cxnSpMkLst>
        </pc:cxnChg>
        <pc:cxnChg chg="add mod">
          <ac:chgData name="CHLOE C" userId="61957598c05561ec" providerId="LiveId" clId="{E6B8FE6B-8C6C-4FED-9AF4-8D6CF9CACD06}" dt="2024-12-03T11:44:33.679" v="1170" actId="14100"/>
          <ac:cxnSpMkLst>
            <pc:docMk/>
            <pc:sldMk cId="2181029837" sldId="289"/>
            <ac:cxnSpMk id="22" creationId="{E8892C9E-49EA-53D8-2335-5F584AEDF5B6}"/>
          </ac:cxnSpMkLst>
        </pc:cxnChg>
        <pc:cxnChg chg="add del mod">
          <ac:chgData name="CHLOE C" userId="61957598c05561ec" providerId="LiveId" clId="{E6B8FE6B-8C6C-4FED-9AF4-8D6CF9CACD06}" dt="2024-12-03T11:44:30.126" v="1169" actId="478"/>
          <ac:cxnSpMkLst>
            <pc:docMk/>
            <pc:sldMk cId="2181029837" sldId="289"/>
            <ac:cxnSpMk id="24" creationId="{244DDC90-4BAF-875E-EEEE-CAB7DA90DFBD}"/>
          </ac:cxnSpMkLst>
        </pc:cxnChg>
      </pc:sldChg>
    </pc:docChg>
  </pc:docChgLst>
  <pc:docChgLst>
    <pc:chgData name="來賓使用者" providerId="Windows Live" clId="Web-{80ADED20-7532-F25B-4A03-8E9FF90C7907}"/>
    <pc:docChg chg="modSld">
      <pc:chgData name="來賓使用者" userId="" providerId="Windows Live" clId="Web-{80ADED20-7532-F25B-4A03-8E9FF90C7907}" dt="2024-11-13T12:41:18.335" v="18" actId="20577"/>
      <pc:docMkLst>
        <pc:docMk/>
      </pc:docMkLst>
      <pc:sldChg chg="addSp modSp">
        <pc:chgData name="來賓使用者" userId="" providerId="Windows Live" clId="Web-{80ADED20-7532-F25B-4A03-8E9FF90C7907}" dt="2024-11-13T12:41:18.335" v="18" actId="20577"/>
        <pc:sldMkLst>
          <pc:docMk/>
          <pc:sldMk cId="2041835881" sldId="261"/>
        </pc:sldMkLst>
        <pc:spChg chg="mod">
          <ac:chgData name="來賓使用者" userId="" providerId="Windows Live" clId="Web-{80ADED20-7532-F25B-4A03-8E9FF90C7907}" dt="2024-11-13T12:41:18.335" v="18" actId="20577"/>
          <ac:spMkLst>
            <pc:docMk/>
            <pc:sldMk cId="2041835881" sldId="261"/>
            <ac:spMk id="7" creationId="{544792E2-7A97-D171-9E22-D7243AA1EB21}"/>
          </ac:spMkLst>
        </pc:spChg>
        <pc:picChg chg="add mod">
          <ac:chgData name="來賓使用者" userId="" providerId="Windows Live" clId="Web-{80ADED20-7532-F25B-4A03-8E9FF90C7907}" dt="2024-11-13T12:38:26.949" v="6" actId="14100"/>
          <ac:picMkLst>
            <pc:docMk/>
            <pc:sldMk cId="2041835881" sldId="261"/>
            <ac:picMk id="2" creationId="{C9649DD4-7335-05E2-4C65-C33638E2BD55}"/>
          </ac:picMkLst>
        </pc:picChg>
      </pc:sldChg>
      <pc:sldChg chg="addSp modSp">
        <pc:chgData name="來賓使用者" userId="" providerId="Windows Live" clId="Web-{80ADED20-7532-F25B-4A03-8E9FF90C7907}" dt="2024-11-13T12:37:58.978" v="3" actId="1076"/>
        <pc:sldMkLst>
          <pc:docMk/>
          <pc:sldMk cId="2141921533" sldId="263"/>
        </pc:sldMkLst>
        <pc:picChg chg="add mod">
          <ac:chgData name="來賓使用者" userId="" providerId="Windows Live" clId="Web-{80ADED20-7532-F25B-4A03-8E9FF90C7907}" dt="2024-11-13T12:37:58.978" v="3" actId="1076"/>
          <ac:picMkLst>
            <pc:docMk/>
            <pc:sldMk cId="2141921533" sldId="263"/>
            <ac:picMk id="4" creationId="{5FC8F7D9-B5F6-CC7A-1772-4111F0B04DCC}"/>
          </ac:picMkLst>
        </pc:picChg>
      </pc:sldChg>
    </pc:docChg>
  </pc:docChgLst>
  <pc:docChgLst>
    <pc:chgData name="來賓使用者" providerId="Windows Live" clId="Web-{5B28FCA6-A297-2FBB-3747-B0DA42863B07}"/>
    <pc:docChg chg="modSld">
      <pc:chgData name="來賓使用者" userId="" providerId="Windows Live" clId="Web-{5B28FCA6-A297-2FBB-3747-B0DA42863B07}" dt="2024-11-13T12:36:05.352" v="22" actId="1076"/>
      <pc:docMkLst>
        <pc:docMk/>
      </pc:docMkLst>
      <pc:sldChg chg="delSp">
        <pc:chgData name="來賓使用者" userId="" providerId="Windows Live" clId="Web-{5B28FCA6-A297-2FBB-3747-B0DA42863B07}" dt="2024-11-13T12:33:22.674" v="1"/>
        <pc:sldMkLst>
          <pc:docMk/>
          <pc:sldMk cId="2863866558" sldId="259"/>
        </pc:sldMkLst>
        <pc:cxnChg chg="del">
          <ac:chgData name="來賓使用者" userId="" providerId="Windows Live" clId="Web-{5B28FCA6-A297-2FBB-3747-B0DA42863B07}" dt="2024-11-13T12:33:22.674" v="1"/>
          <ac:cxnSpMkLst>
            <pc:docMk/>
            <pc:sldMk cId="2863866558" sldId="259"/>
            <ac:cxnSpMk id="7" creationId="{F3358AB7-27DF-DA7A-05A4-2973E2F5447D}"/>
          </ac:cxnSpMkLst>
        </pc:cxnChg>
        <pc:cxnChg chg="del">
          <ac:chgData name="來賓使用者" userId="" providerId="Windows Live" clId="Web-{5B28FCA6-A297-2FBB-3747-B0DA42863B07}" dt="2024-11-13T12:33:22.643" v="0"/>
          <ac:cxnSpMkLst>
            <pc:docMk/>
            <pc:sldMk cId="2863866558" sldId="259"/>
            <ac:cxnSpMk id="8" creationId="{BF9F921B-4743-5859-37A8-A7DD7C68A7F6}"/>
          </ac:cxnSpMkLst>
        </pc:cxnChg>
      </pc:sldChg>
      <pc:sldChg chg="addSp delSp modSp">
        <pc:chgData name="來賓使用者" userId="" providerId="Windows Live" clId="Web-{5B28FCA6-A297-2FBB-3747-B0DA42863B07}" dt="2024-11-13T12:35:21.303" v="16" actId="1076"/>
        <pc:sldMkLst>
          <pc:docMk/>
          <pc:sldMk cId="2041835881" sldId="261"/>
        </pc:sldMkLst>
        <pc:spChg chg="add del">
          <ac:chgData name="來賓使用者" userId="" providerId="Windows Live" clId="Web-{5B28FCA6-A297-2FBB-3747-B0DA42863B07}" dt="2024-11-13T12:34:39.974" v="7"/>
          <ac:spMkLst>
            <pc:docMk/>
            <pc:sldMk cId="2041835881" sldId="261"/>
            <ac:spMk id="2" creationId="{0C4D787E-D7E8-5663-277C-241AECDDF8A0}"/>
          </ac:spMkLst>
        </pc:spChg>
        <pc:spChg chg="add mod">
          <ac:chgData name="來賓使用者" userId="" providerId="Windows Live" clId="Web-{5B28FCA6-A297-2FBB-3747-B0DA42863B07}" dt="2024-11-13T12:35:13.053" v="15"/>
          <ac:spMkLst>
            <pc:docMk/>
            <pc:sldMk cId="2041835881" sldId="261"/>
            <ac:spMk id="5" creationId="{B53B0133-085F-A867-5171-A7BAD1003113}"/>
          </ac:spMkLst>
        </pc:spChg>
        <pc:picChg chg="del">
          <ac:chgData name="來賓使用者" userId="" providerId="Windows Live" clId="Web-{5B28FCA6-A297-2FBB-3747-B0DA42863B07}" dt="2024-11-13T12:33:48.909" v="2"/>
          <ac:picMkLst>
            <pc:docMk/>
            <pc:sldMk cId="2041835881" sldId="261"/>
            <ac:picMk id="3" creationId="{7078E752-AE8E-ECF3-DCB3-B05D52D1FC67}"/>
          </ac:picMkLst>
        </pc:picChg>
        <pc:picChg chg="mod">
          <ac:chgData name="來賓使用者" userId="" providerId="Windows Live" clId="Web-{5B28FCA6-A297-2FBB-3747-B0DA42863B07}" dt="2024-11-13T12:33:55.003" v="4" actId="14100"/>
          <ac:picMkLst>
            <pc:docMk/>
            <pc:sldMk cId="2041835881" sldId="261"/>
            <ac:picMk id="4" creationId="{88A9DBB9-E149-A66B-354D-E2DD9C410A0A}"/>
          </ac:picMkLst>
        </pc:picChg>
        <pc:picChg chg="mod">
          <ac:chgData name="來賓使用者" userId="" providerId="Windows Live" clId="Web-{5B28FCA6-A297-2FBB-3747-B0DA42863B07}" dt="2024-11-13T12:35:21.303" v="16" actId="1076"/>
          <ac:picMkLst>
            <pc:docMk/>
            <pc:sldMk cId="2041835881" sldId="261"/>
            <ac:picMk id="6" creationId="{23F4A27E-80D7-FBAF-EED7-0B8641F50098}"/>
          </ac:picMkLst>
        </pc:picChg>
      </pc:sldChg>
      <pc:sldChg chg="addSp delSp modSp">
        <pc:chgData name="來賓使用者" userId="" providerId="Windows Live" clId="Web-{5B28FCA6-A297-2FBB-3747-B0DA42863B07}" dt="2024-11-13T12:36:05.352" v="22" actId="1076"/>
        <pc:sldMkLst>
          <pc:docMk/>
          <pc:sldMk cId="2459754394" sldId="262"/>
        </pc:sldMkLst>
        <pc:picChg chg="add del mod">
          <ac:chgData name="來賓使用者" userId="" providerId="Windows Live" clId="Web-{5B28FCA6-A297-2FBB-3747-B0DA42863B07}" dt="2024-11-13T12:35:05.443" v="14"/>
          <ac:picMkLst>
            <pc:docMk/>
            <pc:sldMk cId="2459754394" sldId="262"/>
            <ac:picMk id="5" creationId="{15E3ED4E-5012-FD09-8144-DB8023A58604}"/>
          </ac:picMkLst>
        </pc:picChg>
        <pc:picChg chg="add mod">
          <ac:chgData name="來賓使用者" userId="" providerId="Windows Live" clId="Web-{5B28FCA6-A297-2FBB-3747-B0DA42863B07}" dt="2024-11-13T12:35:49.195" v="19" actId="1076"/>
          <ac:picMkLst>
            <pc:docMk/>
            <pc:sldMk cId="2459754394" sldId="262"/>
            <ac:picMk id="6" creationId="{F7EE6985-E1FC-2D1B-D463-09338E500761}"/>
          </ac:picMkLst>
        </pc:picChg>
        <pc:picChg chg="add mod">
          <ac:chgData name="來賓使用者" userId="" providerId="Windows Live" clId="Web-{5B28FCA6-A297-2FBB-3747-B0DA42863B07}" dt="2024-11-13T12:36:05.352" v="22" actId="1076"/>
          <ac:picMkLst>
            <pc:docMk/>
            <pc:sldMk cId="2459754394" sldId="262"/>
            <ac:picMk id="7" creationId="{DC009429-E815-2858-6FF9-8B869B3E8544}"/>
          </ac:picMkLst>
        </pc:picChg>
      </pc:sldChg>
    </pc:docChg>
  </pc:docChgLst>
  <pc:docChgLst>
    <pc:chgData name="來賓使用者" providerId="Windows Live" clId="Web-{A8096A21-05A7-9855-4B95-C51846C58DBD}"/>
    <pc:docChg chg="modSld">
      <pc:chgData name="來賓使用者" userId="" providerId="Windows Live" clId="Web-{A8096A21-05A7-9855-4B95-C51846C58DBD}" dt="2024-11-13T12:30:49.111" v="30"/>
      <pc:docMkLst>
        <pc:docMk/>
      </pc:docMkLst>
      <pc:sldChg chg="addSp delSp modSp">
        <pc:chgData name="來賓使用者" userId="" providerId="Windows Live" clId="Web-{A8096A21-05A7-9855-4B95-C51846C58DBD}" dt="2024-11-13T12:30:49.111" v="30"/>
        <pc:sldMkLst>
          <pc:docMk/>
          <pc:sldMk cId="2863866558" sldId="259"/>
        </pc:sldMkLst>
        <pc:inkChg chg="add del">
          <ac:chgData name="來賓使用者" userId="" providerId="Windows Live" clId="Web-{A8096A21-05A7-9855-4B95-C51846C58DBD}" dt="2024-11-13T12:29:06.357" v="16"/>
          <ac:inkMkLst>
            <pc:docMk/>
            <pc:sldMk cId="2863866558" sldId="259"/>
            <ac:inkMk id="2" creationId="{824B283C-F6E5-9B51-BE1C-FBFC779F5D6B}"/>
          </ac:inkMkLst>
        </pc:inkChg>
        <pc:inkChg chg="add">
          <ac:chgData name="來賓使用者" userId="" providerId="Windows Live" clId="Web-{A8096A21-05A7-9855-4B95-C51846C58DBD}" dt="2024-11-13T12:29:17.889" v="17"/>
          <ac:inkMkLst>
            <pc:docMk/>
            <pc:sldMk cId="2863866558" sldId="259"/>
            <ac:inkMk id="3" creationId="{03A2B805-AB0D-4F4A-9C9C-9B86E50778F9}"/>
          </ac:inkMkLst>
        </pc:inkChg>
        <pc:inkChg chg="add">
          <ac:chgData name="來賓使用者" userId="" providerId="Windows Live" clId="Web-{A8096A21-05A7-9855-4B95-C51846C58DBD}" dt="2024-11-13T12:29:17.889" v="18"/>
          <ac:inkMkLst>
            <pc:docMk/>
            <pc:sldMk cId="2863866558" sldId="259"/>
            <ac:inkMk id="5" creationId="{A2511508-8549-0176-77A0-8F0BB4485D2D}"/>
          </ac:inkMkLst>
        </pc:inkChg>
        <pc:cxnChg chg="add del mod">
          <ac:chgData name="來賓使用者" userId="" providerId="Windows Live" clId="Web-{A8096A21-05A7-9855-4B95-C51846C58DBD}" dt="2024-11-13T12:30:39.642" v="28"/>
          <ac:cxnSpMkLst>
            <pc:docMk/>
            <pc:sldMk cId="2863866558" sldId="259"/>
            <ac:cxnSpMk id="6" creationId="{44DE37B1-2572-DBBA-BDD6-35F39685714E}"/>
          </ac:cxnSpMkLst>
        </pc:cxnChg>
        <pc:cxnChg chg="add mod">
          <ac:chgData name="來賓使用者" userId="" providerId="Windows Live" clId="Web-{A8096A21-05A7-9855-4B95-C51846C58DBD}" dt="2024-11-13T12:30:44.595" v="29" actId="14100"/>
          <ac:cxnSpMkLst>
            <pc:docMk/>
            <pc:sldMk cId="2863866558" sldId="259"/>
            <ac:cxnSpMk id="7" creationId="{F3358AB7-27DF-DA7A-05A4-2973E2F5447D}"/>
          </ac:cxnSpMkLst>
        </pc:cxnChg>
        <pc:cxnChg chg="add mod">
          <ac:chgData name="來賓使用者" userId="" providerId="Windows Live" clId="Web-{A8096A21-05A7-9855-4B95-C51846C58DBD}" dt="2024-11-13T12:30:49.111" v="30"/>
          <ac:cxnSpMkLst>
            <pc:docMk/>
            <pc:sldMk cId="2863866558" sldId="259"/>
            <ac:cxnSpMk id="8" creationId="{BF9F921B-4743-5859-37A8-A7DD7C68A7F6}"/>
          </ac:cxnSpMkLst>
        </pc:cxnChg>
      </pc:sldChg>
      <pc:sldChg chg="modSp">
        <pc:chgData name="來賓使用者" userId="" providerId="Windows Live" clId="Web-{A8096A21-05A7-9855-4B95-C51846C58DBD}" dt="2024-11-13T12:26:58.243" v="14" actId="20577"/>
        <pc:sldMkLst>
          <pc:docMk/>
          <pc:sldMk cId="2459754394" sldId="262"/>
        </pc:sldMkLst>
        <pc:spChg chg="mod">
          <ac:chgData name="來賓使用者" userId="" providerId="Windows Live" clId="Web-{A8096A21-05A7-9855-4B95-C51846C58DBD}" dt="2024-11-13T12:26:58.243" v="14" actId="20577"/>
          <ac:spMkLst>
            <pc:docMk/>
            <pc:sldMk cId="2459754394" sldId="262"/>
            <ac:spMk id="2" creationId="{79EB6742-50ED-EC08-690A-2CA2B005C674}"/>
          </ac:spMkLst>
        </pc:spChg>
      </pc:sldChg>
    </pc:docChg>
  </pc:docChgLst>
  <pc:docChgLst>
    <pc:chgData name="來賓使用者" providerId="Windows Live" clId="Web-{140BF9F7-4163-1A34-4A7C-D38CBBBBFD2A}"/>
    <pc:docChg chg="addSld delSld modSld sldOrd">
      <pc:chgData name="來賓使用者" userId="" providerId="Windows Live" clId="Web-{140BF9F7-4163-1A34-4A7C-D38CBBBBFD2A}" dt="2024-11-14T02:25:33.802" v="90" actId="20577"/>
      <pc:docMkLst>
        <pc:docMk/>
      </pc:docMkLst>
      <pc:sldChg chg="new del">
        <pc:chgData name="來賓使用者" userId="" providerId="Windows Live" clId="Web-{140BF9F7-4163-1A34-4A7C-D38CBBBBFD2A}" dt="2024-11-14T01:01:02.955" v="1"/>
        <pc:sldMkLst>
          <pc:docMk/>
          <pc:sldMk cId="181756601" sldId="278"/>
        </pc:sldMkLst>
      </pc:sldChg>
      <pc:sldChg chg="modSp add ord replId">
        <pc:chgData name="來賓使用者" userId="" providerId="Windows Live" clId="Web-{140BF9F7-4163-1A34-4A7C-D38CBBBBFD2A}" dt="2024-11-14T01:42:47.785" v="61"/>
        <pc:sldMkLst>
          <pc:docMk/>
          <pc:sldMk cId="1202427097" sldId="278"/>
        </pc:sldMkLst>
        <pc:spChg chg="mod">
          <ac:chgData name="來賓使用者" userId="" providerId="Windows Live" clId="Web-{140BF9F7-4163-1A34-4A7C-D38CBBBBFD2A}" dt="2024-11-14T01:12:09.743" v="5" actId="20577"/>
          <ac:spMkLst>
            <pc:docMk/>
            <pc:sldMk cId="1202427097" sldId="278"/>
            <ac:spMk id="2" creationId="{E5917C8B-7083-EE9D-CAE5-1F266BF2C751}"/>
          </ac:spMkLst>
        </pc:spChg>
        <pc:spChg chg="mod">
          <ac:chgData name="來賓使用者" userId="" providerId="Windows Live" clId="Web-{140BF9F7-4163-1A34-4A7C-D38CBBBBFD2A}" dt="2024-11-14T01:33:40.158" v="15" actId="20577"/>
          <ac:spMkLst>
            <pc:docMk/>
            <pc:sldMk cId="1202427097" sldId="278"/>
            <ac:spMk id="3" creationId="{F985EB91-215B-73BE-C80C-536BC75A4285}"/>
          </ac:spMkLst>
        </pc:spChg>
      </pc:sldChg>
      <pc:sldChg chg="modSp new del">
        <pc:chgData name="來賓使用者" userId="" providerId="Windows Live" clId="Web-{140BF9F7-4163-1A34-4A7C-D38CBBBBFD2A}" dt="2024-11-14T01:43:12.505" v="63"/>
        <pc:sldMkLst>
          <pc:docMk/>
          <pc:sldMk cId="2362985926" sldId="280"/>
        </pc:sldMkLst>
        <pc:spChg chg="mod">
          <ac:chgData name="來賓使用者" userId="" providerId="Windows Live" clId="Web-{140BF9F7-4163-1A34-4A7C-D38CBBBBFD2A}" dt="2024-11-14T01:38:55.621" v="34" actId="20577"/>
          <ac:spMkLst>
            <pc:docMk/>
            <pc:sldMk cId="2362985926" sldId="280"/>
            <ac:spMk id="2" creationId="{AFD9E179-2592-D121-600C-365B382440D8}"/>
          </ac:spMkLst>
        </pc:spChg>
      </pc:sldChg>
      <pc:sldChg chg="addSp delSp modSp add mod ord replId setBg">
        <pc:chgData name="來賓使用者" userId="" providerId="Windows Live" clId="Web-{140BF9F7-4163-1A34-4A7C-D38CBBBBFD2A}" dt="2024-11-14T01:42:53.426" v="62"/>
        <pc:sldMkLst>
          <pc:docMk/>
          <pc:sldMk cId="3009724097" sldId="281"/>
        </pc:sldMkLst>
        <pc:spChg chg="mod">
          <ac:chgData name="來賓使用者" userId="" providerId="Windows Live" clId="Web-{140BF9F7-4163-1A34-4A7C-D38CBBBBFD2A}" dt="2024-11-14T01:41:34.908" v="58"/>
          <ac:spMkLst>
            <pc:docMk/>
            <pc:sldMk cId="3009724097" sldId="281"/>
            <ac:spMk id="2" creationId="{E5917C8B-7083-EE9D-CAE5-1F266BF2C751}"/>
          </ac:spMkLst>
        </pc:spChg>
        <pc:spChg chg="del">
          <ac:chgData name="來賓使用者" userId="" providerId="Windows Live" clId="Web-{140BF9F7-4163-1A34-4A7C-D38CBBBBFD2A}" dt="2024-11-14T01:39:22.372" v="37"/>
          <ac:spMkLst>
            <pc:docMk/>
            <pc:sldMk cId="3009724097" sldId="281"/>
            <ac:spMk id="3" creationId="{F985EB91-215B-73BE-C80C-536BC75A4285}"/>
          </ac:spMkLst>
        </pc:spChg>
        <pc:spChg chg="add del mod">
          <ac:chgData name="來賓使用者" userId="" providerId="Windows Live" clId="Web-{140BF9F7-4163-1A34-4A7C-D38CBBBBFD2A}" dt="2024-11-14T01:40:00.592" v="39"/>
          <ac:spMkLst>
            <pc:docMk/>
            <pc:sldMk cId="3009724097" sldId="281"/>
            <ac:spMk id="5" creationId="{969E5FBB-FC1D-5A85-AA85-8E31D2E64EAD}"/>
          </ac:spMkLst>
        </pc:spChg>
        <pc:spChg chg="add del">
          <ac:chgData name="來賓使用者" userId="" providerId="Windows Live" clId="Web-{140BF9F7-4163-1A34-4A7C-D38CBBBBFD2A}" dt="2024-11-14T01:41:01.719" v="46"/>
          <ac:spMkLst>
            <pc:docMk/>
            <pc:sldMk cId="3009724097" sldId="281"/>
            <ac:spMk id="12" creationId="{F0A604E4-7307-451C-93BE-F1F7E1BF3BF8}"/>
          </ac:spMkLst>
        </pc:spChg>
        <pc:spChg chg="add del">
          <ac:chgData name="來賓使用者" userId="" providerId="Windows Live" clId="Web-{140BF9F7-4163-1A34-4A7C-D38CBBBBFD2A}" dt="2024-11-14T01:41:01.719" v="46"/>
          <ac:spMkLst>
            <pc:docMk/>
            <pc:sldMk cId="3009724097" sldId="281"/>
            <ac:spMk id="14" creationId="{F7F3A0AA-35E5-4085-942B-737839030604}"/>
          </ac:spMkLst>
        </pc:spChg>
        <pc:spChg chg="add del">
          <ac:chgData name="來賓使用者" userId="" providerId="Windows Live" clId="Web-{140BF9F7-4163-1A34-4A7C-D38CBBBBFD2A}" dt="2024-11-14T01:41:01.719" v="46"/>
          <ac:spMkLst>
            <pc:docMk/>
            <pc:sldMk cId="3009724097" sldId="281"/>
            <ac:spMk id="16" creationId="{402F5C38-C747-4173-ABBF-656E39E82130}"/>
          </ac:spMkLst>
        </pc:spChg>
        <pc:spChg chg="add del">
          <ac:chgData name="來賓使用者" userId="" providerId="Windows Live" clId="Web-{140BF9F7-4163-1A34-4A7C-D38CBBBBFD2A}" dt="2024-11-14T01:41:01.719" v="46"/>
          <ac:spMkLst>
            <pc:docMk/>
            <pc:sldMk cId="3009724097" sldId="281"/>
            <ac:spMk id="18" creationId="{E37EECFC-A684-4391-AE85-4CDAF5565F61}"/>
          </ac:spMkLst>
        </pc:spChg>
        <pc:spChg chg="add del">
          <ac:chgData name="來賓使用者" userId="" providerId="Windows Live" clId="Web-{140BF9F7-4163-1A34-4A7C-D38CBBBBFD2A}" dt="2024-11-14T01:41:03.704" v="48"/>
          <ac:spMkLst>
            <pc:docMk/>
            <pc:sldMk cId="3009724097" sldId="281"/>
            <ac:spMk id="20" creationId="{854DEE1C-7FD6-4FA0-A96A-BDF952F199AB}"/>
          </ac:spMkLst>
        </pc:spChg>
        <pc:spChg chg="add del">
          <ac:chgData name="來賓使用者" userId="" providerId="Windows Live" clId="Web-{140BF9F7-4163-1A34-4A7C-D38CBBBBFD2A}" dt="2024-11-14T01:41:08.360" v="50"/>
          <ac:spMkLst>
            <pc:docMk/>
            <pc:sldMk cId="3009724097" sldId="281"/>
            <ac:spMk id="22" creationId="{F0DCC097-1DB8-4B6D-85D0-6FBA0E1CA4BA}"/>
          </ac:spMkLst>
        </pc:spChg>
        <pc:spChg chg="add del">
          <ac:chgData name="來賓使用者" userId="" providerId="Windows Live" clId="Web-{140BF9F7-4163-1A34-4A7C-D38CBBBBFD2A}" dt="2024-11-14T01:41:08.360" v="50"/>
          <ac:spMkLst>
            <pc:docMk/>
            <pc:sldMk cId="3009724097" sldId="281"/>
            <ac:spMk id="23" creationId="{E0B58608-23C8-4441-994D-C6823EEE1DB7}"/>
          </ac:spMkLst>
        </pc:spChg>
        <pc:spChg chg="add del">
          <ac:chgData name="來賓使用者" userId="" providerId="Windows Live" clId="Web-{140BF9F7-4163-1A34-4A7C-D38CBBBBFD2A}" dt="2024-11-14T01:41:11.438" v="52"/>
          <ac:spMkLst>
            <pc:docMk/>
            <pc:sldMk cId="3009724097" sldId="281"/>
            <ac:spMk id="25" creationId="{BCED4D40-4B67-4331-AC48-79B82B4A47D8}"/>
          </ac:spMkLst>
        </pc:spChg>
        <pc:spChg chg="add del">
          <ac:chgData name="來賓使用者" userId="" providerId="Windows Live" clId="Web-{140BF9F7-4163-1A34-4A7C-D38CBBBBFD2A}" dt="2024-11-14T01:41:11.438" v="52"/>
          <ac:spMkLst>
            <pc:docMk/>
            <pc:sldMk cId="3009724097" sldId="281"/>
            <ac:spMk id="26" creationId="{670CEDEF-4F34-412E-84EE-329C1E936AF5}"/>
          </ac:spMkLst>
        </pc:spChg>
        <pc:spChg chg="add del">
          <ac:chgData name="來賓使用者" userId="" providerId="Windows Live" clId="Web-{140BF9F7-4163-1A34-4A7C-D38CBBBBFD2A}" dt="2024-11-14T01:41:34.908" v="58"/>
          <ac:spMkLst>
            <pc:docMk/>
            <pc:sldMk cId="3009724097" sldId="281"/>
            <ac:spMk id="28" creationId="{6753252F-4873-4F63-801D-CC719279A7D5}"/>
          </ac:spMkLst>
        </pc:spChg>
        <pc:spChg chg="add del">
          <ac:chgData name="來賓使用者" userId="" providerId="Windows Live" clId="Web-{140BF9F7-4163-1A34-4A7C-D38CBBBBFD2A}" dt="2024-11-14T01:41:34.908" v="58"/>
          <ac:spMkLst>
            <pc:docMk/>
            <pc:sldMk cId="3009724097" sldId="281"/>
            <ac:spMk id="29" creationId="{047C8CCB-F95D-4249-92DD-651249D3535A}"/>
          </ac:spMkLst>
        </pc:spChg>
        <pc:spChg chg="add del">
          <ac:chgData name="來賓使用者" userId="" providerId="Windows Live" clId="Web-{140BF9F7-4163-1A34-4A7C-D38CBBBBFD2A}" dt="2024-11-14T01:41:27.720" v="56"/>
          <ac:spMkLst>
            <pc:docMk/>
            <pc:sldMk cId="3009724097" sldId="281"/>
            <ac:spMk id="34" creationId="{3B47FC9C-2ED3-4100-A4EF-E8CDFEE106C9}"/>
          </ac:spMkLst>
        </pc:spChg>
        <pc:picChg chg="add del mod">
          <ac:chgData name="來賓使用者" userId="" providerId="Windows Live" clId="Web-{140BF9F7-4163-1A34-4A7C-D38CBBBBFD2A}" dt="2024-11-14T01:40:05.999" v="42"/>
          <ac:picMkLst>
            <pc:docMk/>
            <pc:sldMk cId="3009724097" sldId="281"/>
            <ac:picMk id="6" creationId="{326D5D97-2432-11FB-74B8-B89A9B3D6E70}"/>
          </ac:picMkLst>
        </pc:picChg>
        <pc:picChg chg="add mod">
          <ac:chgData name="來賓使用者" userId="" providerId="Windows Live" clId="Web-{140BF9F7-4163-1A34-4A7C-D38CBBBBFD2A}" dt="2024-11-14T01:41:38.564" v="60" actId="1076"/>
          <ac:picMkLst>
            <pc:docMk/>
            <pc:sldMk cId="3009724097" sldId="281"/>
            <ac:picMk id="7" creationId="{6ED35CDB-3574-FF96-1B3C-F3CD044CFADA}"/>
          </ac:picMkLst>
        </pc:picChg>
      </pc:sldChg>
      <pc:sldChg chg="modSp add replId">
        <pc:chgData name="來賓使用者" userId="" providerId="Windows Live" clId="Web-{140BF9F7-4163-1A34-4A7C-D38CBBBBFD2A}" dt="2024-11-14T01:53:10.525" v="68" actId="14100"/>
        <pc:sldMkLst>
          <pc:docMk/>
          <pc:sldMk cId="2848639135" sldId="282"/>
        </pc:sldMkLst>
        <pc:spChg chg="mod">
          <ac:chgData name="來賓使用者" userId="" providerId="Windows Live" clId="Web-{140BF9F7-4163-1A34-4A7C-D38CBBBBFD2A}" dt="2024-11-14T01:43:40.553" v="65" actId="20577"/>
          <ac:spMkLst>
            <pc:docMk/>
            <pc:sldMk cId="2848639135" sldId="282"/>
            <ac:spMk id="2" creationId="{E5917C8B-7083-EE9D-CAE5-1F266BF2C751}"/>
          </ac:spMkLst>
        </pc:spChg>
        <pc:spChg chg="mod">
          <ac:chgData name="來賓使用者" userId="" providerId="Windows Live" clId="Web-{140BF9F7-4163-1A34-4A7C-D38CBBBBFD2A}" dt="2024-11-14T01:53:10.525" v="68" actId="14100"/>
          <ac:spMkLst>
            <pc:docMk/>
            <pc:sldMk cId="2848639135" sldId="282"/>
            <ac:spMk id="3" creationId="{F985EB91-215B-73BE-C80C-536BC75A4285}"/>
          </ac:spMkLst>
        </pc:spChg>
      </pc:sldChg>
      <pc:sldChg chg="addSp delSp modSp add mod replId setBg">
        <pc:chgData name="來賓使用者" userId="" providerId="Windows Live" clId="Web-{140BF9F7-4163-1A34-4A7C-D38CBBBBFD2A}" dt="2024-11-14T02:25:33.802" v="90" actId="20577"/>
        <pc:sldMkLst>
          <pc:docMk/>
          <pc:sldMk cId="3930430450" sldId="284"/>
        </pc:sldMkLst>
        <pc:spChg chg="mod">
          <ac:chgData name="來賓使用者" userId="" providerId="Windows Live" clId="Web-{140BF9F7-4163-1A34-4A7C-D38CBBBBFD2A}" dt="2024-11-14T02:25:33.802" v="90" actId="20577"/>
          <ac:spMkLst>
            <pc:docMk/>
            <pc:sldMk cId="3930430450" sldId="284"/>
            <ac:spMk id="2" creationId="{E5917C8B-7083-EE9D-CAE5-1F266BF2C751}"/>
          </ac:spMkLst>
        </pc:spChg>
        <pc:spChg chg="add">
          <ac:chgData name="來賓使用者" userId="" providerId="Windows Live" clId="Web-{140BF9F7-4163-1A34-4A7C-D38CBBBBFD2A}" dt="2024-11-14T02:25:04.020" v="88"/>
          <ac:spMkLst>
            <pc:docMk/>
            <pc:sldMk cId="3930430450" sldId="284"/>
            <ac:spMk id="8" creationId="{53F29798-D584-4792-9B62-3F5F5C36D619}"/>
          </ac:spMkLst>
        </pc:spChg>
        <pc:picChg chg="add mod">
          <ac:chgData name="來賓使用者" userId="" providerId="Windows Live" clId="Web-{140BF9F7-4163-1A34-4A7C-D38CBBBBFD2A}" dt="2024-11-14T02:25:04.020" v="88"/>
          <ac:picMkLst>
            <pc:docMk/>
            <pc:sldMk cId="3930430450" sldId="284"/>
            <ac:picMk id="3" creationId="{6FCE09DA-18A8-CD83-1580-E5B00815055E}"/>
          </ac:picMkLst>
        </pc:picChg>
        <pc:picChg chg="del">
          <ac:chgData name="來賓使用者" userId="" providerId="Windows Live" clId="Web-{140BF9F7-4163-1A34-4A7C-D38CBBBBFD2A}" dt="2024-11-14T02:24:45.707" v="80"/>
          <ac:picMkLst>
            <pc:docMk/>
            <pc:sldMk cId="3930430450" sldId="284"/>
            <ac:picMk id="7" creationId="{6ED35CDB-3574-FF96-1B3C-F3CD044CFADA}"/>
          </ac:picMkLst>
        </pc:picChg>
      </pc:sldChg>
      <pc:sldChg chg="modSp add ord replId">
        <pc:chgData name="來賓使用者" userId="" providerId="Windows Live" clId="Web-{140BF9F7-4163-1A34-4A7C-D38CBBBBFD2A}" dt="2024-11-14T02:19:15.418" v="79" actId="20577"/>
        <pc:sldMkLst>
          <pc:docMk/>
          <pc:sldMk cId="3686171069" sldId="285"/>
        </pc:sldMkLst>
        <pc:spChg chg="mod">
          <ac:chgData name="來賓使用者" userId="" providerId="Windows Live" clId="Web-{140BF9F7-4163-1A34-4A7C-D38CBBBBFD2A}" dt="2024-11-14T02:19:15.418" v="79" actId="20577"/>
          <ac:spMkLst>
            <pc:docMk/>
            <pc:sldMk cId="3686171069" sldId="285"/>
            <ac:spMk id="2" creationId="{E5917C8B-7083-EE9D-CAE5-1F266BF2C751}"/>
          </ac:spMkLst>
        </pc:spChg>
        <pc:spChg chg="mod">
          <ac:chgData name="來賓使用者" userId="" providerId="Windows Live" clId="Web-{140BF9F7-4163-1A34-4A7C-D38CBBBBFD2A}" dt="2024-11-14T02:18:50.370" v="77" actId="20577"/>
          <ac:spMkLst>
            <pc:docMk/>
            <pc:sldMk cId="3686171069" sldId="285"/>
            <ac:spMk id="3" creationId="{F985EB91-215B-73BE-C80C-536BC75A4285}"/>
          </ac:spMkLst>
        </pc:spChg>
      </pc:sldChg>
    </pc:docChg>
  </pc:docChgLst>
  <pc:docChgLst>
    <pc:chgData name="來賓使用者" providerId="Windows Live" clId="Web-{B62EDF48-6105-D52A-F35E-B5D675491366}"/>
    <pc:docChg chg="modSld">
      <pc:chgData name="來賓使用者" userId="" providerId="Windows Live" clId="Web-{B62EDF48-6105-D52A-F35E-B5D675491366}" dt="2024-11-14T05:32:53.207" v="2" actId="20577"/>
      <pc:docMkLst>
        <pc:docMk/>
      </pc:docMkLst>
      <pc:sldChg chg="modSp">
        <pc:chgData name="來賓使用者" userId="" providerId="Windows Live" clId="Web-{B62EDF48-6105-D52A-F35E-B5D675491366}" dt="2024-11-14T05:32:53.207" v="2" actId="20577"/>
        <pc:sldMkLst>
          <pc:docMk/>
          <pc:sldMk cId="2774493704" sldId="267"/>
        </pc:sldMkLst>
        <pc:spChg chg="mod">
          <ac:chgData name="來賓使用者" userId="" providerId="Windows Live" clId="Web-{B62EDF48-6105-D52A-F35E-B5D675491366}" dt="2024-11-14T05:32:53.207" v="2" actId="20577"/>
          <ac:spMkLst>
            <pc:docMk/>
            <pc:sldMk cId="2774493704" sldId="267"/>
            <ac:spMk id="3" creationId="{15C2E004-4B92-6A44-F09C-9FFE6D803E67}"/>
          </ac:spMkLst>
        </pc:spChg>
      </pc:sldChg>
    </pc:docChg>
  </pc:docChgLst>
  <pc:docChgLst>
    <pc:chgData name="來賓使用者" providerId="Windows Live" clId="Web-{D077539C-EF69-0495-18E3-E2ABBCC3B1E7}"/>
    <pc:docChg chg="addSld delSld modSld">
      <pc:chgData name="來賓使用者" userId="" providerId="Windows Live" clId="Web-{D077539C-EF69-0495-18E3-E2ABBCC3B1E7}" dt="2024-11-14T01:51:46.447" v="94"/>
      <pc:docMkLst>
        <pc:docMk/>
      </pc:docMkLst>
      <pc:sldChg chg="modSp">
        <pc:chgData name="來賓使用者" userId="" providerId="Windows Live" clId="Web-{D077539C-EF69-0495-18E3-E2ABBCC3B1E7}" dt="2024-11-14T00:46:00.919" v="2" actId="20577"/>
        <pc:sldMkLst>
          <pc:docMk/>
          <pc:sldMk cId="2111774851" sldId="257"/>
        </pc:sldMkLst>
        <pc:spChg chg="mod">
          <ac:chgData name="來賓使用者" userId="" providerId="Windows Live" clId="Web-{D077539C-EF69-0495-18E3-E2ABBCC3B1E7}" dt="2024-11-14T00:46:00.919" v="2" actId="20577"/>
          <ac:spMkLst>
            <pc:docMk/>
            <pc:sldMk cId="2111774851" sldId="257"/>
            <ac:spMk id="2" creationId="{0F3929E4-B4AB-AF19-ABCC-C2759C3EBB8D}"/>
          </ac:spMkLst>
        </pc:spChg>
      </pc:sldChg>
      <pc:sldChg chg="modSp">
        <pc:chgData name="來賓使用者" userId="" providerId="Windows Live" clId="Web-{D077539C-EF69-0495-18E3-E2ABBCC3B1E7}" dt="2024-11-14T00:50:14.249" v="18" actId="20577"/>
        <pc:sldMkLst>
          <pc:docMk/>
          <pc:sldMk cId="2934912244" sldId="258"/>
        </pc:sldMkLst>
        <pc:spChg chg="mod">
          <ac:chgData name="來賓使用者" userId="" providerId="Windows Live" clId="Web-{D077539C-EF69-0495-18E3-E2ABBCC3B1E7}" dt="2024-11-14T00:50:14.249" v="18" actId="20577"/>
          <ac:spMkLst>
            <pc:docMk/>
            <pc:sldMk cId="2934912244" sldId="258"/>
            <ac:spMk id="2" creationId="{51615F08-9423-9CF7-F341-90DB85F2165C}"/>
          </ac:spMkLst>
        </pc:spChg>
      </pc:sldChg>
      <pc:sldChg chg="delSp">
        <pc:chgData name="來賓使用者" userId="" providerId="Windows Live" clId="Web-{D077539C-EF69-0495-18E3-E2ABBCC3B1E7}" dt="2024-11-14T01:51:46.447" v="94"/>
        <pc:sldMkLst>
          <pc:docMk/>
          <pc:sldMk cId="2863866558" sldId="259"/>
        </pc:sldMkLst>
        <pc:inkChg chg="del">
          <ac:chgData name="來賓使用者" userId="" providerId="Windows Live" clId="Web-{D077539C-EF69-0495-18E3-E2ABBCC3B1E7}" dt="2024-11-14T01:51:46.447" v="94"/>
          <ac:inkMkLst>
            <pc:docMk/>
            <pc:sldMk cId="2863866558" sldId="259"/>
            <ac:inkMk id="3" creationId="{03A2B805-AB0D-4F4A-9C9C-9B86E50778F9}"/>
          </ac:inkMkLst>
        </pc:inkChg>
        <pc:inkChg chg="del">
          <ac:chgData name="來賓使用者" userId="" providerId="Windows Live" clId="Web-{D077539C-EF69-0495-18E3-E2ABBCC3B1E7}" dt="2024-11-14T01:51:43.775" v="93"/>
          <ac:inkMkLst>
            <pc:docMk/>
            <pc:sldMk cId="2863866558" sldId="259"/>
            <ac:inkMk id="5" creationId="{A2511508-8549-0176-77A0-8F0BB4485D2D}"/>
          </ac:inkMkLst>
        </pc:inkChg>
      </pc:sldChg>
      <pc:sldChg chg="modSp">
        <pc:chgData name="來賓使用者" userId="" providerId="Windows Live" clId="Web-{D077539C-EF69-0495-18E3-E2ABBCC3B1E7}" dt="2024-11-14T00:47:24.144" v="17" actId="20577"/>
        <pc:sldMkLst>
          <pc:docMk/>
          <pc:sldMk cId="2041835881" sldId="261"/>
        </pc:sldMkLst>
        <pc:spChg chg="mod">
          <ac:chgData name="來賓使用者" userId="" providerId="Windows Live" clId="Web-{D077539C-EF69-0495-18E3-E2ABBCC3B1E7}" dt="2024-11-14T00:47:24.144" v="17" actId="20577"/>
          <ac:spMkLst>
            <pc:docMk/>
            <pc:sldMk cId="2041835881" sldId="261"/>
            <ac:spMk id="7" creationId="{544792E2-7A97-D171-9E22-D7243AA1EB21}"/>
          </ac:spMkLst>
        </pc:spChg>
      </pc:sldChg>
      <pc:sldChg chg="modSp">
        <pc:chgData name="來賓使用者" userId="" providerId="Windows Live" clId="Web-{D077539C-EF69-0495-18E3-E2ABBCC3B1E7}" dt="2024-11-14T01:36:22.930" v="92" actId="20577"/>
        <pc:sldMkLst>
          <pc:docMk/>
          <pc:sldMk cId="2986153225" sldId="264"/>
        </pc:sldMkLst>
        <pc:spChg chg="mod">
          <ac:chgData name="來賓使用者" userId="" providerId="Windows Live" clId="Web-{D077539C-EF69-0495-18E3-E2ABBCC3B1E7}" dt="2024-11-14T01:36:22.930" v="92" actId="20577"/>
          <ac:spMkLst>
            <pc:docMk/>
            <pc:sldMk cId="2986153225" sldId="264"/>
            <ac:spMk id="6" creationId="{1C99B120-9493-7559-5FEE-885E48741DD9}"/>
          </ac:spMkLst>
        </pc:spChg>
        <pc:graphicFrameChg chg="mod modGraphic">
          <ac:chgData name="來賓使用者" userId="" providerId="Windows Live" clId="Web-{D077539C-EF69-0495-18E3-E2ABBCC3B1E7}" dt="2024-11-14T00:52:15.741" v="22"/>
          <ac:graphicFrameMkLst>
            <pc:docMk/>
            <pc:sldMk cId="2986153225" sldId="264"/>
            <ac:graphicFrameMk id="5" creationId="{88966BEF-EDC3-0143-4D88-717DE513DCDC}"/>
          </ac:graphicFrameMkLst>
        </pc:graphicFrameChg>
      </pc:sldChg>
      <pc:sldChg chg="addSp delSp modSp new">
        <pc:chgData name="來賓使用者" userId="" providerId="Windows Live" clId="Web-{D077539C-EF69-0495-18E3-E2ABBCC3B1E7}" dt="2024-11-14T01:32:12.085" v="70"/>
        <pc:sldMkLst>
          <pc:docMk/>
          <pc:sldMk cId="1365894717" sldId="275"/>
        </pc:sldMkLst>
        <pc:spChg chg="del">
          <ac:chgData name="來賓使用者" userId="" providerId="Windows Live" clId="Web-{D077539C-EF69-0495-18E3-E2ABBCC3B1E7}" dt="2024-11-14T00:55:46.115" v="24"/>
          <ac:spMkLst>
            <pc:docMk/>
            <pc:sldMk cId="1365894717" sldId="275"/>
            <ac:spMk id="2" creationId="{4445DD41-F2D7-CD94-DA1E-4E77EB0FC3B7}"/>
          </ac:spMkLst>
        </pc:spChg>
        <pc:picChg chg="add del mod">
          <ac:chgData name="來賓使用者" userId="" providerId="Windows Live" clId="Web-{D077539C-EF69-0495-18E3-E2ABBCC3B1E7}" dt="2024-11-14T01:32:09.351" v="68"/>
          <ac:picMkLst>
            <pc:docMk/>
            <pc:sldMk cId="1365894717" sldId="275"/>
            <ac:picMk id="3" creationId="{62C2417F-E140-6EBF-6B2F-4248EF71CB71}"/>
          </ac:picMkLst>
        </pc:picChg>
        <pc:picChg chg="add del mod">
          <ac:chgData name="來賓使用者" userId="" providerId="Windows Live" clId="Web-{D077539C-EF69-0495-18E3-E2ABBCC3B1E7}" dt="2024-11-14T01:32:10.273" v="69"/>
          <ac:picMkLst>
            <pc:docMk/>
            <pc:sldMk cId="1365894717" sldId="275"/>
            <ac:picMk id="4" creationId="{FDCEBC91-E6EB-2E50-B512-1DC53504158F}"/>
          </ac:picMkLst>
        </pc:picChg>
        <pc:picChg chg="add mod">
          <ac:chgData name="來賓使用者" userId="" providerId="Windows Live" clId="Web-{D077539C-EF69-0495-18E3-E2ABBCC3B1E7}" dt="2024-11-14T01:32:12.085" v="70"/>
          <ac:picMkLst>
            <pc:docMk/>
            <pc:sldMk cId="1365894717" sldId="275"/>
            <ac:picMk id="5" creationId="{91982A00-10A9-606D-3199-E026951CCDF0}"/>
          </ac:picMkLst>
        </pc:picChg>
      </pc:sldChg>
      <pc:sldChg chg="addSp delSp modSp new">
        <pc:chgData name="來賓使用者" userId="" providerId="Windows Live" clId="Web-{D077539C-EF69-0495-18E3-E2ABBCC3B1E7}" dt="2024-11-14T00:57:14.246" v="41" actId="1076"/>
        <pc:sldMkLst>
          <pc:docMk/>
          <pc:sldMk cId="586120807" sldId="276"/>
        </pc:sldMkLst>
        <pc:spChg chg="del">
          <ac:chgData name="來賓使用者" userId="" providerId="Windows Live" clId="Web-{D077539C-EF69-0495-18E3-E2ABBCC3B1E7}" dt="2024-11-14T00:56:59.620" v="36"/>
          <ac:spMkLst>
            <pc:docMk/>
            <pc:sldMk cId="586120807" sldId="276"/>
            <ac:spMk id="2" creationId="{DCF5DF9A-AC6A-5C9B-47E5-DEE6D70F6A49}"/>
          </ac:spMkLst>
        </pc:spChg>
        <pc:picChg chg="add mod">
          <ac:chgData name="來賓使用者" userId="" providerId="Windows Live" clId="Web-{D077539C-EF69-0495-18E3-E2ABBCC3B1E7}" dt="2024-11-14T00:57:14.246" v="41" actId="1076"/>
          <ac:picMkLst>
            <pc:docMk/>
            <pc:sldMk cId="586120807" sldId="276"/>
            <ac:picMk id="3" creationId="{62C66EFF-EE6C-2232-9B23-60D723EF45D3}"/>
          </ac:picMkLst>
        </pc:picChg>
      </pc:sldChg>
      <pc:sldChg chg="addSp delSp modSp new del">
        <pc:chgData name="來賓使用者" userId="" providerId="Windows Live" clId="Web-{D077539C-EF69-0495-18E3-E2ABBCC3B1E7}" dt="2024-11-14T01:30:32.766" v="53"/>
        <pc:sldMkLst>
          <pc:docMk/>
          <pc:sldMk cId="993244538" sldId="277"/>
        </pc:sldMkLst>
        <pc:spChg chg="del">
          <ac:chgData name="來賓使用者" userId="" providerId="Windows Live" clId="Web-{D077539C-EF69-0495-18E3-E2ABBCC3B1E7}" dt="2024-11-14T01:00:09.945" v="43"/>
          <ac:spMkLst>
            <pc:docMk/>
            <pc:sldMk cId="993244538" sldId="277"/>
            <ac:spMk id="2" creationId="{13D3B5D8-F050-7CE1-6DBC-1F14B9F9A702}"/>
          </ac:spMkLst>
        </pc:spChg>
        <pc:picChg chg="add del mod">
          <ac:chgData name="來賓使用者" userId="" providerId="Windows Live" clId="Web-{D077539C-EF69-0495-18E3-E2ABBCC3B1E7}" dt="2024-11-14T01:30:31.609" v="52"/>
          <ac:picMkLst>
            <pc:docMk/>
            <pc:sldMk cId="993244538" sldId="277"/>
            <ac:picMk id="3" creationId="{292A2C23-5826-4F09-BAFF-E17478E147FE}"/>
          </ac:picMkLst>
        </pc:picChg>
      </pc:sldChg>
      <pc:sldChg chg="addSp delSp modSp new">
        <pc:chgData name="來賓使用者" userId="" providerId="Windows Live" clId="Web-{D077539C-EF69-0495-18E3-E2ABBCC3B1E7}" dt="2024-11-14T01:33:07.605" v="75" actId="14100"/>
        <pc:sldMkLst>
          <pc:docMk/>
          <pc:sldMk cId="1960179317" sldId="279"/>
        </pc:sldMkLst>
        <pc:spChg chg="del">
          <ac:chgData name="來賓使用者" userId="" providerId="Windows Live" clId="Web-{D077539C-EF69-0495-18E3-E2ABBCC3B1E7}" dt="2024-11-14T01:30:39.282" v="55"/>
          <ac:spMkLst>
            <pc:docMk/>
            <pc:sldMk cId="1960179317" sldId="279"/>
            <ac:spMk id="2" creationId="{697D5B47-DFB8-A074-A14D-BCDB8590D406}"/>
          </ac:spMkLst>
        </pc:spChg>
        <pc:picChg chg="add mod">
          <ac:chgData name="來賓使用者" userId="" providerId="Windows Live" clId="Web-{D077539C-EF69-0495-18E3-E2ABBCC3B1E7}" dt="2024-11-14T01:33:07.605" v="75" actId="14100"/>
          <ac:picMkLst>
            <pc:docMk/>
            <pc:sldMk cId="1960179317" sldId="279"/>
            <ac:picMk id="3" creationId="{D758CE81-F0D9-5ED1-DDB8-D0F4E11CB533}"/>
          </ac:picMkLst>
        </pc:picChg>
        <pc:picChg chg="add mod">
          <ac:chgData name="來賓使用者" userId="" providerId="Windows Live" clId="Web-{D077539C-EF69-0495-18E3-E2ABBCC3B1E7}" dt="2024-11-14T01:33:02.104" v="72" actId="1076"/>
          <ac:picMkLst>
            <pc:docMk/>
            <pc:sldMk cId="1960179317" sldId="279"/>
            <ac:picMk id="4" creationId="{C4326AAD-D659-DEA5-807E-97EB938C99CB}"/>
          </ac:picMkLst>
        </pc:picChg>
      </pc:sldChg>
    </pc:docChg>
  </pc:docChgLst>
  <pc:docChgLst>
    <pc:chgData name="來賓使用者" providerId="Windows Live" clId="Web-{CC67BE48-20A2-BB70-92CD-CEF2B5CCC1F3}"/>
    <pc:docChg chg="modSld">
      <pc:chgData name="來賓使用者" userId="" providerId="Windows Live" clId="Web-{CC67BE48-20A2-BB70-92CD-CEF2B5CCC1F3}" dt="2024-11-14T06:17:16.433" v="2" actId="20577"/>
      <pc:docMkLst>
        <pc:docMk/>
      </pc:docMkLst>
      <pc:sldChg chg="modSp">
        <pc:chgData name="來賓使用者" userId="" providerId="Windows Live" clId="Web-{CC67BE48-20A2-BB70-92CD-CEF2B5CCC1F3}" dt="2024-11-14T06:17:16.433" v="2" actId="20577"/>
        <pc:sldMkLst>
          <pc:docMk/>
          <pc:sldMk cId="864367651" sldId="270"/>
        </pc:sldMkLst>
        <pc:spChg chg="mod">
          <ac:chgData name="來賓使用者" userId="" providerId="Windows Live" clId="Web-{CC67BE48-20A2-BB70-92CD-CEF2B5CCC1F3}" dt="2024-11-14T06:17:16.433" v="2" actId="20577"/>
          <ac:spMkLst>
            <pc:docMk/>
            <pc:sldMk cId="864367651" sldId="270"/>
            <ac:spMk id="3" creationId="{F985EB91-215B-73BE-C80C-536BC75A4285}"/>
          </ac:spMkLst>
        </pc:spChg>
      </pc:sldChg>
    </pc:docChg>
  </pc:docChgLst>
  <pc:docChgLst>
    <pc:chgData name="來賓使用者" providerId="Windows Live" clId="Web-{5EE86451-CAD6-5264-BFCA-B2623F7E9A2E}"/>
    <pc:docChg chg="addSld delSld modSld">
      <pc:chgData name="來賓使用者" userId="" providerId="Windows Live" clId="Web-{5EE86451-CAD6-5264-BFCA-B2623F7E9A2E}" dt="2024-11-13T14:40:34.057" v="207" actId="20577"/>
      <pc:docMkLst>
        <pc:docMk/>
      </pc:docMkLst>
      <pc:sldChg chg="modSp new del">
        <pc:chgData name="來賓使用者" userId="" providerId="Windows Live" clId="Web-{5EE86451-CAD6-5264-BFCA-B2623F7E9A2E}" dt="2024-11-13T12:33:24.266" v="11"/>
        <pc:sldMkLst>
          <pc:docMk/>
          <pc:sldMk cId="442717711" sldId="266"/>
        </pc:sldMkLst>
        <pc:spChg chg="mod">
          <ac:chgData name="來賓使用者" userId="" providerId="Windows Live" clId="Web-{5EE86451-CAD6-5264-BFCA-B2623F7E9A2E}" dt="2024-11-13T12:33:19.890" v="9" actId="20577"/>
          <ac:spMkLst>
            <pc:docMk/>
            <pc:sldMk cId="442717711" sldId="266"/>
            <ac:spMk id="2" creationId="{55E36B90-3A72-8351-3424-C3D1C98E9279}"/>
          </ac:spMkLst>
        </pc:spChg>
      </pc:sldChg>
      <pc:sldChg chg="addSp delSp modSp new">
        <pc:chgData name="來賓使用者" userId="" providerId="Windows Live" clId="Web-{5EE86451-CAD6-5264-BFCA-B2623F7E9A2E}" dt="2024-11-13T13:32:14.374" v="173"/>
        <pc:sldMkLst>
          <pc:docMk/>
          <pc:sldMk cId="2774493704" sldId="267"/>
        </pc:sldMkLst>
        <pc:spChg chg="mod">
          <ac:chgData name="來賓使用者" userId="" providerId="Windows Live" clId="Web-{5EE86451-CAD6-5264-BFCA-B2623F7E9A2E}" dt="2024-11-13T12:33:30.235" v="12" actId="20577"/>
          <ac:spMkLst>
            <pc:docMk/>
            <pc:sldMk cId="2774493704" sldId="267"/>
            <ac:spMk id="2" creationId="{DFBC6B48-5DDA-776F-FF6A-A83EA397FB33}"/>
          </ac:spMkLst>
        </pc:spChg>
        <pc:spChg chg="mod">
          <ac:chgData name="來賓使用者" userId="" providerId="Windows Live" clId="Web-{5EE86451-CAD6-5264-BFCA-B2623F7E9A2E}" dt="2024-11-13T12:45:11.897" v="144" actId="20577"/>
          <ac:spMkLst>
            <pc:docMk/>
            <pc:sldMk cId="2774493704" sldId="267"/>
            <ac:spMk id="3" creationId="{15C2E004-4B92-6A44-F09C-9FFE6D803E67}"/>
          </ac:spMkLst>
        </pc:spChg>
        <pc:picChg chg="add del mod">
          <ac:chgData name="來賓使用者" userId="" providerId="Windows Live" clId="Web-{5EE86451-CAD6-5264-BFCA-B2623F7E9A2E}" dt="2024-11-13T12:49:26.432" v="153"/>
          <ac:picMkLst>
            <pc:docMk/>
            <pc:sldMk cId="2774493704" sldId="267"/>
            <ac:picMk id="4" creationId="{B6A2C237-CDB4-257F-E164-C26868687029}"/>
          </ac:picMkLst>
        </pc:picChg>
        <pc:picChg chg="add del mod">
          <ac:chgData name="來賓使用者" userId="" providerId="Windows Live" clId="Web-{5EE86451-CAD6-5264-BFCA-B2623F7E9A2E}" dt="2024-11-13T13:32:14.374" v="173"/>
          <ac:picMkLst>
            <pc:docMk/>
            <pc:sldMk cId="2774493704" sldId="267"/>
            <ac:picMk id="5" creationId="{5BB9C8D0-80E0-0282-8989-ABE907887E31}"/>
          </ac:picMkLst>
        </pc:picChg>
      </pc:sldChg>
      <pc:sldChg chg="new del">
        <pc:chgData name="來賓使用者" userId="" providerId="Windows Live" clId="Web-{5EE86451-CAD6-5264-BFCA-B2623F7E9A2E}" dt="2024-11-13T12:33:07.983" v="6"/>
        <pc:sldMkLst>
          <pc:docMk/>
          <pc:sldMk cId="3326893354" sldId="267"/>
        </pc:sldMkLst>
      </pc:sldChg>
      <pc:sldChg chg="addSp modSp new">
        <pc:chgData name="來賓使用者" userId="" providerId="Windows Live" clId="Web-{5EE86451-CAD6-5264-BFCA-B2623F7E9A2E}" dt="2024-11-13T13:32:20.937" v="175" actId="14100"/>
        <pc:sldMkLst>
          <pc:docMk/>
          <pc:sldMk cId="4189380542" sldId="268"/>
        </pc:sldMkLst>
        <pc:spChg chg="mod">
          <ac:chgData name="來賓使用者" userId="" providerId="Windows Live" clId="Web-{5EE86451-CAD6-5264-BFCA-B2623F7E9A2E}" dt="2024-11-13T12:34:11.113" v="26" actId="20577"/>
          <ac:spMkLst>
            <pc:docMk/>
            <pc:sldMk cId="4189380542" sldId="268"/>
            <ac:spMk id="2" creationId="{E5917C8B-7083-EE9D-CAE5-1F266BF2C751}"/>
          </ac:spMkLst>
        </pc:spChg>
        <pc:spChg chg="mod">
          <ac:chgData name="來賓使用者" userId="" providerId="Windows Live" clId="Web-{5EE86451-CAD6-5264-BFCA-B2623F7E9A2E}" dt="2024-11-13T12:35:04.226" v="40" actId="20577"/>
          <ac:spMkLst>
            <pc:docMk/>
            <pc:sldMk cId="4189380542" sldId="268"/>
            <ac:spMk id="3" creationId="{F985EB91-215B-73BE-C80C-536BC75A4285}"/>
          </ac:spMkLst>
        </pc:spChg>
        <pc:picChg chg="add mod">
          <ac:chgData name="來賓使用者" userId="" providerId="Windows Live" clId="Web-{5EE86451-CAD6-5264-BFCA-B2623F7E9A2E}" dt="2024-11-13T13:32:20.937" v="175" actId="14100"/>
          <ac:picMkLst>
            <pc:docMk/>
            <pc:sldMk cId="4189380542" sldId="268"/>
            <ac:picMk id="4" creationId="{48CC0F1B-CBAA-C346-D84C-4CE4E08F6636}"/>
          </ac:picMkLst>
        </pc:picChg>
      </pc:sldChg>
      <pc:sldChg chg="modSp add replId">
        <pc:chgData name="來賓使用者" userId="" providerId="Windows Live" clId="Web-{5EE86451-CAD6-5264-BFCA-B2623F7E9A2E}" dt="2024-11-13T13:38:16.824" v="185" actId="20577"/>
        <pc:sldMkLst>
          <pc:docMk/>
          <pc:sldMk cId="483023154" sldId="269"/>
        </pc:sldMkLst>
        <pc:spChg chg="mod">
          <ac:chgData name="來賓使用者" userId="" providerId="Windows Live" clId="Web-{5EE86451-CAD6-5264-BFCA-B2623F7E9A2E}" dt="2024-11-13T12:34:30.739" v="30" actId="20577"/>
          <ac:spMkLst>
            <pc:docMk/>
            <pc:sldMk cId="483023154" sldId="269"/>
            <ac:spMk id="2" creationId="{E5917C8B-7083-EE9D-CAE5-1F266BF2C751}"/>
          </ac:spMkLst>
        </pc:spChg>
        <pc:spChg chg="mod">
          <ac:chgData name="來賓使用者" userId="" providerId="Windows Live" clId="Web-{5EE86451-CAD6-5264-BFCA-B2623F7E9A2E}" dt="2024-11-13T13:38:16.824" v="185" actId="20577"/>
          <ac:spMkLst>
            <pc:docMk/>
            <pc:sldMk cId="483023154" sldId="269"/>
            <ac:spMk id="3" creationId="{F985EB91-215B-73BE-C80C-536BC75A4285}"/>
          </ac:spMkLst>
        </pc:spChg>
      </pc:sldChg>
      <pc:sldChg chg="modSp add replId">
        <pc:chgData name="來賓使用者" userId="" providerId="Windows Live" clId="Web-{5EE86451-CAD6-5264-BFCA-B2623F7E9A2E}" dt="2024-11-13T14:40:34.057" v="207" actId="20577"/>
        <pc:sldMkLst>
          <pc:docMk/>
          <pc:sldMk cId="864367651" sldId="270"/>
        </pc:sldMkLst>
        <pc:spChg chg="mod">
          <ac:chgData name="來賓使用者" userId="" providerId="Windows Live" clId="Web-{5EE86451-CAD6-5264-BFCA-B2623F7E9A2E}" dt="2024-11-13T12:35:31.072" v="50" actId="20577"/>
          <ac:spMkLst>
            <pc:docMk/>
            <pc:sldMk cId="864367651" sldId="270"/>
            <ac:spMk id="2" creationId="{E5917C8B-7083-EE9D-CAE5-1F266BF2C751}"/>
          </ac:spMkLst>
        </pc:spChg>
        <pc:spChg chg="mod">
          <ac:chgData name="來賓使用者" userId="" providerId="Windows Live" clId="Web-{5EE86451-CAD6-5264-BFCA-B2623F7E9A2E}" dt="2024-11-13T14:40:34.057" v="207" actId="20577"/>
          <ac:spMkLst>
            <pc:docMk/>
            <pc:sldMk cId="864367651" sldId="270"/>
            <ac:spMk id="3" creationId="{F985EB91-215B-73BE-C80C-536BC75A4285}"/>
          </ac:spMkLst>
        </pc:spChg>
      </pc:sldChg>
      <pc:sldChg chg="addSp delSp modSp add replId">
        <pc:chgData name="來賓使用者" userId="" providerId="Windows Live" clId="Web-{5EE86451-CAD6-5264-BFCA-B2623F7E9A2E}" dt="2024-11-13T13:15:42.472" v="167" actId="1076"/>
        <pc:sldMkLst>
          <pc:docMk/>
          <pc:sldMk cId="1204652684" sldId="271"/>
        </pc:sldMkLst>
        <pc:spChg chg="mod">
          <ac:chgData name="來賓使用者" userId="" providerId="Windows Live" clId="Web-{5EE86451-CAD6-5264-BFCA-B2623F7E9A2E}" dt="2024-11-13T12:36:05.950" v="60" actId="20577"/>
          <ac:spMkLst>
            <pc:docMk/>
            <pc:sldMk cId="1204652684" sldId="271"/>
            <ac:spMk id="2" creationId="{E5917C8B-7083-EE9D-CAE5-1F266BF2C751}"/>
          </ac:spMkLst>
        </pc:spChg>
        <pc:spChg chg="del">
          <ac:chgData name="來賓使用者" userId="" providerId="Windows Live" clId="Web-{5EE86451-CAD6-5264-BFCA-B2623F7E9A2E}" dt="2024-11-13T12:36:10.137" v="61"/>
          <ac:spMkLst>
            <pc:docMk/>
            <pc:sldMk cId="1204652684" sldId="271"/>
            <ac:spMk id="3" creationId="{F985EB91-215B-73BE-C80C-536BC75A4285}"/>
          </ac:spMkLst>
        </pc:spChg>
        <pc:picChg chg="add mod ord">
          <ac:chgData name="來賓使用者" userId="" providerId="Windows Live" clId="Web-{5EE86451-CAD6-5264-BFCA-B2623F7E9A2E}" dt="2024-11-13T13:04:40.328" v="158" actId="1076"/>
          <ac:picMkLst>
            <pc:docMk/>
            <pc:sldMk cId="1204652684" sldId="271"/>
            <ac:picMk id="4" creationId="{40A8AE1C-B3B6-AA1F-EA7C-C66A969836E7}"/>
          </ac:picMkLst>
        </pc:picChg>
        <pc:picChg chg="add del mod">
          <ac:chgData name="來賓使用者" userId="" providerId="Windows Live" clId="Web-{5EE86451-CAD6-5264-BFCA-B2623F7E9A2E}" dt="2024-11-13T13:15:21.924" v="163"/>
          <ac:picMkLst>
            <pc:docMk/>
            <pc:sldMk cId="1204652684" sldId="271"/>
            <ac:picMk id="5" creationId="{D428119A-CC24-91E8-4C46-366742926CF6}"/>
          </ac:picMkLst>
        </pc:picChg>
        <pc:picChg chg="add mod">
          <ac:chgData name="來賓使用者" userId="" providerId="Windows Live" clId="Web-{5EE86451-CAD6-5264-BFCA-B2623F7E9A2E}" dt="2024-11-13T13:15:42.472" v="167" actId="1076"/>
          <ac:picMkLst>
            <pc:docMk/>
            <pc:sldMk cId="1204652684" sldId="271"/>
            <ac:picMk id="6" creationId="{A3D7EB23-E40A-EAF5-E89F-8B30831A447C}"/>
          </ac:picMkLst>
        </pc:picChg>
      </pc:sldChg>
      <pc:sldChg chg="addSp delSp modSp add replId">
        <pc:chgData name="來賓使用者" userId="" providerId="Windows Live" clId="Web-{5EE86451-CAD6-5264-BFCA-B2623F7E9A2E}" dt="2024-11-13T12:36:26.186" v="65"/>
        <pc:sldMkLst>
          <pc:docMk/>
          <pc:sldMk cId="3589958712" sldId="272"/>
        </pc:sldMkLst>
        <pc:spChg chg="mod">
          <ac:chgData name="來賓使用者" userId="" providerId="Windows Live" clId="Web-{5EE86451-CAD6-5264-BFCA-B2623F7E9A2E}" dt="2024-11-13T12:36:22.216" v="64" actId="20577"/>
          <ac:spMkLst>
            <pc:docMk/>
            <pc:sldMk cId="3589958712" sldId="272"/>
            <ac:spMk id="2" creationId="{E5917C8B-7083-EE9D-CAE5-1F266BF2C751}"/>
          </ac:spMkLst>
        </pc:spChg>
        <pc:spChg chg="del">
          <ac:chgData name="來賓使用者" userId="" providerId="Windows Live" clId="Web-{5EE86451-CAD6-5264-BFCA-B2623F7E9A2E}" dt="2024-11-13T12:36:26.186" v="65"/>
          <ac:spMkLst>
            <pc:docMk/>
            <pc:sldMk cId="3589958712" sldId="272"/>
            <ac:spMk id="3" creationId="{F985EB91-215B-73BE-C80C-536BC75A4285}"/>
          </ac:spMkLst>
        </pc:spChg>
        <pc:picChg chg="add mod ord">
          <ac:chgData name="來賓使用者" userId="" providerId="Windows Live" clId="Web-{5EE86451-CAD6-5264-BFCA-B2623F7E9A2E}" dt="2024-11-13T12:36:26.186" v="65"/>
          <ac:picMkLst>
            <pc:docMk/>
            <pc:sldMk cId="3589958712" sldId="272"/>
            <ac:picMk id="4" creationId="{3BAA78CE-F45A-402B-CCD4-371207C416AC}"/>
          </ac:picMkLst>
        </pc:picChg>
      </pc:sldChg>
      <pc:sldChg chg="addSp delSp modSp add replId">
        <pc:chgData name="來賓使用者" userId="" providerId="Windows Live" clId="Web-{5EE86451-CAD6-5264-BFCA-B2623F7E9A2E}" dt="2024-11-13T12:37:03.313" v="69"/>
        <pc:sldMkLst>
          <pc:docMk/>
          <pc:sldMk cId="3198196124" sldId="273"/>
        </pc:sldMkLst>
        <pc:spChg chg="mod">
          <ac:chgData name="來賓使用者" userId="" providerId="Windows Live" clId="Web-{5EE86451-CAD6-5264-BFCA-B2623F7E9A2E}" dt="2024-11-13T12:36:59.297" v="68" actId="20577"/>
          <ac:spMkLst>
            <pc:docMk/>
            <pc:sldMk cId="3198196124" sldId="273"/>
            <ac:spMk id="2" creationId="{E5917C8B-7083-EE9D-CAE5-1F266BF2C751}"/>
          </ac:spMkLst>
        </pc:spChg>
        <pc:spChg chg="del">
          <ac:chgData name="來賓使用者" userId="" providerId="Windows Live" clId="Web-{5EE86451-CAD6-5264-BFCA-B2623F7E9A2E}" dt="2024-11-13T12:37:03.313" v="69"/>
          <ac:spMkLst>
            <pc:docMk/>
            <pc:sldMk cId="3198196124" sldId="273"/>
            <ac:spMk id="3" creationId="{F985EB91-215B-73BE-C80C-536BC75A4285}"/>
          </ac:spMkLst>
        </pc:spChg>
        <pc:picChg chg="add mod ord">
          <ac:chgData name="來賓使用者" userId="" providerId="Windows Live" clId="Web-{5EE86451-CAD6-5264-BFCA-B2623F7E9A2E}" dt="2024-11-13T12:37:03.313" v="69"/>
          <ac:picMkLst>
            <pc:docMk/>
            <pc:sldMk cId="3198196124" sldId="273"/>
            <ac:picMk id="4" creationId="{5D23308D-FDBB-1EC1-F7C4-187B3C980965}"/>
          </ac:picMkLst>
        </pc:picChg>
      </pc:sldChg>
      <pc:sldChg chg="addSp delSp modSp add replId">
        <pc:chgData name="來賓使用者" userId="" providerId="Windows Live" clId="Web-{5EE86451-CAD6-5264-BFCA-B2623F7E9A2E}" dt="2024-11-13T12:45:20.272" v="146" actId="1076"/>
        <pc:sldMkLst>
          <pc:docMk/>
          <pc:sldMk cId="4261925578" sldId="274"/>
        </pc:sldMkLst>
        <pc:spChg chg="mod">
          <ac:chgData name="來賓使用者" userId="" providerId="Windows Live" clId="Web-{5EE86451-CAD6-5264-BFCA-B2623F7E9A2E}" dt="2024-11-13T12:37:11.845" v="72" actId="20577"/>
          <ac:spMkLst>
            <pc:docMk/>
            <pc:sldMk cId="4261925578" sldId="274"/>
            <ac:spMk id="2" creationId="{E5917C8B-7083-EE9D-CAE5-1F266BF2C751}"/>
          </ac:spMkLst>
        </pc:spChg>
        <pc:spChg chg="del">
          <ac:chgData name="來賓使用者" userId="" providerId="Windows Live" clId="Web-{5EE86451-CAD6-5264-BFCA-B2623F7E9A2E}" dt="2024-11-13T12:37:27.487" v="73"/>
          <ac:spMkLst>
            <pc:docMk/>
            <pc:sldMk cId="4261925578" sldId="274"/>
            <ac:spMk id="3" creationId="{F985EB91-215B-73BE-C80C-536BC75A4285}"/>
          </ac:spMkLst>
        </pc:spChg>
        <pc:spChg chg="add mod">
          <ac:chgData name="來賓使用者" userId="" providerId="Windows Live" clId="Web-{5EE86451-CAD6-5264-BFCA-B2623F7E9A2E}" dt="2024-11-13T12:45:20.272" v="146" actId="1076"/>
          <ac:spMkLst>
            <pc:docMk/>
            <pc:sldMk cId="4261925578" sldId="274"/>
            <ac:spMk id="11" creationId="{BF07CF4C-C8E2-45AB-97BB-899A032A61A4}"/>
          </ac:spMkLst>
        </pc:spChg>
        <pc:spChg chg="add mod">
          <ac:chgData name="來賓使用者" userId="" providerId="Windows Live" clId="Web-{5EE86451-CAD6-5264-BFCA-B2623F7E9A2E}" dt="2024-11-13T12:41:23.161" v="121"/>
          <ac:spMkLst>
            <pc:docMk/>
            <pc:sldMk cId="4261925578" sldId="274"/>
            <ac:spMk id="12" creationId="{D6882E48-AD44-5259-B5B4-42A15DE2C086}"/>
          </ac:spMkLst>
        </pc:spChg>
        <pc:spChg chg="add mod">
          <ac:chgData name="來賓使用者" userId="" providerId="Windows Live" clId="Web-{5EE86451-CAD6-5264-BFCA-B2623F7E9A2E}" dt="2024-11-13T12:41:57.726" v="130"/>
          <ac:spMkLst>
            <pc:docMk/>
            <pc:sldMk cId="4261925578" sldId="274"/>
            <ac:spMk id="13" creationId="{5CF317D9-7258-D047-15A6-7384CB1451DB}"/>
          </ac:spMkLst>
        </pc:spChg>
        <pc:picChg chg="add mod">
          <ac:chgData name="來賓使用者" userId="" providerId="Windows Live" clId="Web-{5EE86451-CAD6-5264-BFCA-B2623F7E9A2E}" dt="2024-11-13T12:39:55.014" v="107" actId="1076"/>
          <ac:picMkLst>
            <pc:docMk/>
            <pc:sldMk cId="4261925578" sldId="274"/>
            <ac:picMk id="4" creationId="{1870E40E-8AD1-FCA1-1298-64343D552C9F}"/>
          </ac:picMkLst>
        </pc:picChg>
        <pc:picChg chg="add mod">
          <ac:chgData name="來賓使用者" userId="" providerId="Windows Live" clId="Web-{5EE86451-CAD6-5264-BFCA-B2623F7E9A2E}" dt="2024-11-13T12:42:28.635" v="135" actId="1076"/>
          <ac:picMkLst>
            <pc:docMk/>
            <pc:sldMk cId="4261925578" sldId="274"/>
            <ac:picMk id="5" creationId="{80DB3848-C47B-ED96-57D7-1C4F2545023C}"/>
          </ac:picMkLst>
        </pc:picChg>
        <pc:picChg chg="add mod">
          <ac:chgData name="來賓使用者" userId="" providerId="Windows Live" clId="Web-{5EE86451-CAD6-5264-BFCA-B2623F7E9A2E}" dt="2024-11-13T12:39:57.733" v="108" actId="1076"/>
          <ac:picMkLst>
            <pc:docMk/>
            <pc:sldMk cId="4261925578" sldId="274"/>
            <ac:picMk id="6" creationId="{58BA82C1-614B-DEFE-2E21-326CF07534C9}"/>
          </ac:picMkLst>
        </pc:picChg>
        <pc:picChg chg="add mod">
          <ac:chgData name="來賓使用者" userId="" providerId="Windows Live" clId="Web-{5EE86451-CAD6-5264-BFCA-B2623F7E9A2E}" dt="2024-11-13T12:39:46.341" v="104" actId="1076"/>
          <ac:picMkLst>
            <pc:docMk/>
            <pc:sldMk cId="4261925578" sldId="274"/>
            <ac:picMk id="7" creationId="{C9C17D4E-73D9-1255-566A-47D881A65C32}"/>
          </ac:picMkLst>
        </pc:picChg>
        <pc:picChg chg="add mod">
          <ac:chgData name="來賓使用者" userId="" providerId="Windows Live" clId="Web-{5EE86451-CAD6-5264-BFCA-B2623F7E9A2E}" dt="2024-11-13T12:41:38.084" v="127" actId="1076"/>
          <ac:picMkLst>
            <pc:docMk/>
            <pc:sldMk cId="4261925578" sldId="274"/>
            <ac:picMk id="8" creationId="{1E568FF2-7C28-7F47-FCC1-4D551467AB8B}"/>
          </ac:picMkLst>
        </pc:picChg>
        <pc:picChg chg="add mod">
          <ac:chgData name="來賓使用者" userId="" providerId="Windows Live" clId="Web-{5EE86451-CAD6-5264-BFCA-B2623F7E9A2E}" dt="2024-11-13T12:41:35.131" v="126" actId="14100"/>
          <ac:picMkLst>
            <pc:docMk/>
            <pc:sldMk cId="4261925578" sldId="274"/>
            <ac:picMk id="9" creationId="{239CD1E0-4345-003D-5908-E2443AC2B954}"/>
          </ac:picMkLst>
        </pc:picChg>
        <pc:picChg chg="add mod">
          <ac:chgData name="來賓使用者" userId="" providerId="Windows Live" clId="Web-{5EE86451-CAD6-5264-BFCA-B2623F7E9A2E}" dt="2024-11-13T12:40:07.530" v="111" actId="1076"/>
          <ac:picMkLst>
            <pc:docMk/>
            <pc:sldMk cId="4261925578" sldId="274"/>
            <ac:picMk id="10" creationId="{ECDA5F9D-8BAE-AC40-E64F-371A4B90FC6A}"/>
          </ac:picMkLst>
        </pc:picChg>
      </pc:sldChg>
      <pc:sldChg chg="add del replId">
        <pc:chgData name="來賓使用者" userId="" providerId="Windows Live" clId="Web-{5EE86451-CAD6-5264-BFCA-B2623F7E9A2E}" dt="2024-11-13T12:45:35.445" v="148"/>
        <pc:sldMkLst>
          <pc:docMk/>
          <pc:sldMk cId="3165275870" sldId="275"/>
        </pc:sldMkLst>
      </pc:sldChg>
      <pc:sldChg chg="add del replId">
        <pc:chgData name="來賓使用者" userId="" providerId="Windows Live" clId="Web-{5EE86451-CAD6-5264-BFCA-B2623F7E9A2E}" dt="2024-11-13T13:17:29.918" v="172"/>
        <pc:sldMkLst>
          <pc:docMk/>
          <pc:sldMk cId="3660399681" sldId="276"/>
        </pc:sldMkLst>
      </pc:sldChg>
      <pc:sldChg chg="add del replId">
        <pc:chgData name="來賓使用者" userId="" providerId="Windows Live" clId="Web-{5EE86451-CAD6-5264-BFCA-B2623F7E9A2E}" dt="2024-11-13T12:45:34.367" v="147"/>
        <pc:sldMkLst>
          <pc:docMk/>
          <pc:sldMk cId="986356373" sldId="277"/>
        </pc:sldMkLst>
      </pc:sldChg>
    </pc:docChg>
  </pc:docChgLst>
  <pc:docChgLst>
    <pc:chgData name="來賓使用者" providerId="Windows Live" clId="Web-{2E27901C-21D8-F057-3FA2-4432DA85D30E}"/>
    <pc:docChg chg="addSld modSld sldOrd">
      <pc:chgData name="來賓使用者" userId="" providerId="Windows Live" clId="Web-{2E27901C-21D8-F057-3FA2-4432DA85D30E}" dt="2024-11-14T07:37:45.853" v="114"/>
      <pc:docMkLst>
        <pc:docMk/>
      </pc:docMkLst>
      <pc:sldChg chg="addSp delSp modSp new ord">
        <pc:chgData name="來賓使用者" userId="" providerId="Windows Live" clId="Web-{2E27901C-21D8-F057-3FA2-4432DA85D30E}" dt="2024-11-14T07:08:42.204" v="97" actId="1076"/>
        <pc:sldMkLst>
          <pc:docMk/>
          <pc:sldMk cId="2015229776" sldId="286"/>
        </pc:sldMkLst>
        <pc:spChg chg="mod">
          <ac:chgData name="來賓使用者" userId="" providerId="Windows Live" clId="Web-{2E27901C-21D8-F057-3FA2-4432DA85D30E}" dt="2024-11-14T07:06:32.574" v="76" actId="1076"/>
          <ac:spMkLst>
            <pc:docMk/>
            <pc:sldMk cId="2015229776" sldId="286"/>
            <ac:spMk id="2" creationId="{0D77E41A-6028-DD2C-D3B7-2A48ACF8CE24}"/>
          </ac:spMkLst>
        </pc:spChg>
        <pc:spChg chg="del">
          <ac:chgData name="來賓使用者" userId="" providerId="Windows Live" clId="Web-{2E27901C-21D8-F057-3FA2-4432DA85D30E}" dt="2024-11-14T07:02:20.643" v="5"/>
          <ac:spMkLst>
            <pc:docMk/>
            <pc:sldMk cId="2015229776" sldId="286"/>
            <ac:spMk id="3" creationId="{DACEFF57-CAC2-395E-05B0-05C3C5616649}"/>
          </ac:spMkLst>
        </pc:spChg>
        <pc:spChg chg="add mod">
          <ac:chgData name="來賓使用者" userId="" providerId="Windows Live" clId="Web-{2E27901C-21D8-F057-3FA2-4432DA85D30E}" dt="2024-11-14T07:06:19.918" v="75" actId="1076"/>
          <ac:spMkLst>
            <pc:docMk/>
            <pc:sldMk cId="2015229776" sldId="286"/>
            <ac:spMk id="5" creationId="{448C5E63-BED1-0A6C-7638-9C07F5ABF2F8}"/>
          </ac:spMkLst>
        </pc:spChg>
        <pc:spChg chg="add mod">
          <ac:chgData name="來賓使用者" userId="" providerId="Windows Live" clId="Web-{2E27901C-21D8-F057-3FA2-4432DA85D30E}" dt="2024-11-14T07:08:42.204" v="97" actId="1076"/>
          <ac:spMkLst>
            <pc:docMk/>
            <pc:sldMk cId="2015229776" sldId="286"/>
            <ac:spMk id="7" creationId="{04B4FEE4-9896-75BE-13DD-4AA6A5C25676}"/>
          </ac:spMkLst>
        </pc:spChg>
      </pc:sldChg>
      <pc:sldChg chg="addSp delSp modSp add ord replId">
        <pc:chgData name="來賓使用者" userId="" providerId="Windows Live" clId="Web-{2E27901C-21D8-F057-3FA2-4432DA85D30E}" dt="2024-11-14T07:09:36.268" v="109" actId="1076"/>
        <pc:sldMkLst>
          <pc:docMk/>
          <pc:sldMk cId="2820198337" sldId="287"/>
        </pc:sldMkLst>
        <pc:spChg chg="mod">
          <ac:chgData name="來賓使用者" userId="" providerId="Windows Live" clId="Web-{2E27901C-21D8-F057-3FA2-4432DA85D30E}" dt="2024-11-14T07:09:36.268" v="109" actId="1076"/>
          <ac:spMkLst>
            <pc:docMk/>
            <pc:sldMk cId="2820198337" sldId="287"/>
            <ac:spMk id="2" creationId="{E5917C8B-7083-EE9D-CAE5-1F266BF2C751}"/>
          </ac:spMkLst>
        </pc:spChg>
        <pc:spChg chg="add del mod">
          <ac:chgData name="來賓使用者" userId="" providerId="Windows Live" clId="Web-{2E27901C-21D8-F057-3FA2-4432DA85D30E}" dt="2024-11-14T07:09:08.783" v="102"/>
          <ac:spMkLst>
            <pc:docMk/>
            <pc:sldMk cId="2820198337" sldId="287"/>
            <ac:spMk id="5" creationId="{6EB389B0-E729-4229-60C0-2BA6DE516C48}"/>
          </ac:spMkLst>
        </pc:spChg>
        <pc:picChg chg="del">
          <ac:chgData name="來賓使用者" userId="" providerId="Windows Live" clId="Web-{2E27901C-21D8-F057-3FA2-4432DA85D30E}" dt="2024-11-14T07:09:00.923" v="100"/>
          <ac:picMkLst>
            <pc:docMk/>
            <pc:sldMk cId="2820198337" sldId="287"/>
            <ac:picMk id="4" creationId="{5D23308D-FDBB-1EC1-F7C4-187B3C980965}"/>
          </ac:picMkLst>
        </pc:picChg>
      </pc:sldChg>
      <pc:sldChg chg="addSp delSp modSp add ord replId">
        <pc:chgData name="來賓使用者" userId="" providerId="Windows Live" clId="Web-{2E27901C-21D8-F057-3FA2-4432DA85D30E}" dt="2024-11-14T07:37:45.853" v="114"/>
        <pc:sldMkLst>
          <pc:docMk/>
          <pc:sldMk cId="2591981431" sldId="288"/>
        </pc:sldMkLst>
        <pc:spChg chg="mod">
          <ac:chgData name="來賓使用者" userId="" providerId="Windows Live" clId="Web-{2E27901C-21D8-F057-3FA2-4432DA85D30E}" dt="2024-11-14T07:37:43.446" v="113"/>
          <ac:spMkLst>
            <pc:docMk/>
            <pc:sldMk cId="2591981431" sldId="288"/>
            <ac:spMk id="2" creationId="{E5917C8B-7083-EE9D-CAE5-1F266BF2C751}"/>
          </ac:spMkLst>
        </pc:spChg>
        <pc:spChg chg="del">
          <ac:chgData name="來賓使用者" userId="" providerId="Windows Live" clId="Web-{2E27901C-21D8-F057-3FA2-4432DA85D30E}" dt="2024-11-14T07:37:43.446" v="113"/>
          <ac:spMkLst>
            <pc:docMk/>
            <pc:sldMk cId="2591981431" sldId="288"/>
            <ac:spMk id="8" creationId="{53F29798-D584-4792-9B62-3F5F5C36D619}"/>
          </ac:spMkLst>
        </pc:spChg>
        <pc:spChg chg="add">
          <ac:chgData name="來賓使用者" userId="" providerId="Windows Live" clId="Web-{2E27901C-21D8-F057-3FA2-4432DA85D30E}" dt="2024-11-14T07:37:43.446" v="113"/>
          <ac:spMkLst>
            <pc:docMk/>
            <pc:sldMk cId="2591981431" sldId="288"/>
            <ac:spMk id="13" creationId="{53F29798-D584-4792-9B62-3F5F5C36D619}"/>
          </ac:spMkLst>
        </pc:spChg>
        <pc:picChg chg="del">
          <ac:chgData name="來賓使用者" userId="" providerId="Windows Live" clId="Web-{2E27901C-21D8-F057-3FA2-4432DA85D30E}" dt="2024-11-14T07:37:39.103" v="111"/>
          <ac:picMkLst>
            <pc:docMk/>
            <pc:sldMk cId="2591981431" sldId="288"/>
            <ac:picMk id="3" creationId="{6FCE09DA-18A8-CD83-1580-E5B00815055E}"/>
          </ac:picMkLst>
        </pc:picChg>
        <pc:picChg chg="add mod">
          <ac:chgData name="來賓使用者" userId="" providerId="Windows Live" clId="Web-{2E27901C-21D8-F057-3FA2-4432DA85D30E}" dt="2024-11-14T07:37:43.446" v="113"/>
          <ac:picMkLst>
            <pc:docMk/>
            <pc:sldMk cId="2591981431" sldId="288"/>
            <ac:picMk id="4" creationId="{19A94E81-3B16-FFC1-689C-FD8C33C025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BE21F-7F9A-326E-B80B-780CE688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16AFF7-00B3-9728-CD1A-B085C9896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E2402B-649D-8DA1-8148-FC5C283C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0B3-290A-41AF-985B-64DE20F1466B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6BD168-5A2A-60EF-FA4E-6B3B478A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0F2388-4695-C2BF-834F-5842D32F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1107-BDB5-45D3-A4D9-B30811963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44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BC88D-8137-5EE9-3CBF-5537CB2F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623CF3-6E92-170A-23A0-524FB3506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A5E9D-65A1-C35A-0BA0-C76FA491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0B3-290A-41AF-985B-64DE20F1466B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F53E4B-4F9F-D238-61B8-37F93A77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99522-E561-91B3-2618-5347E405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1107-BDB5-45D3-A4D9-B30811963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883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F1345C6-4BEC-7B01-C838-5671B8578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AE4304-7DE7-5617-2409-EBD4DFAA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66D777-A117-B46C-A77D-D7A3947D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0B3-290A-41AF-985B-64DE20F1466B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B5EA4-9CCA-2B78-E90D-E570219E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985DBE-FEF3-DB21-4D19-6EFA483B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1107-BDB5-45D3-A4D9-B30811963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7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A2D0F-4DA5-6279-10E8-0889FE89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7564F-F200-48C2-0D04-E537CD6B6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775131-CADB-69DF-32DD-07889E99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0B3-290A-41AF-985B-64DE20F1466B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6BA28D-1152-8847-F170-4EA9529C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4AF093-6B7C-EBB3-BB6D-C72E00DD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1107-BDB5-45D3-A4D9-B30811963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92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1A48D0-F013-B3B2-CC19-ADAC8896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A24ADA-CA4E-E111-5D59-42DDA4EE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8DFD7B-9A27-00E9-7493-5739A337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0B3-290A-41AF-985B-64DE20F1466B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C6B654-A9F7-981C-FA13-CB1A7123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94167B7-A406-64DC-12BE-A5EA580D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1107-BDB5-45D3-A4D9-B30811963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18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9BF06-5F7D-BBF2-CFBF-60E82248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FF559A-3D39-1B55-6F36-319045CD1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0F8217-835A-A40E-007B-A70664E3B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78E066-4933-4723-0B65-E4F24918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0B3-290A-41AF-985B-64DE20F1466B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E8E6BE-88F7-9E82-5272-6D599B70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7A465F-BF01-8C3E-148E-6A7305F6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1107-BDB5-45D3-A4D9-B30811963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65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0780B-04A6-9C46-CFE1-1494C906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F68BDC-8F95-2568-F556-501660AC9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AADEF3-E697-83F5-C67A-1821B0DD8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0395A0-F4E1-23FF-6780-539D717B0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ECD3D6-8BF7-A6C7-EE1F-C835D5143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143504-DD07-E714-8152-EB8D747D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0B3-290A-41AF-985B-64DE20F1466B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9A6C4C-C758-9A3D-F039-3F195D27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711A4A-3A90-62B8-8326-D42816FF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1107-BDB5-45D3-A4D9-B30811963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16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72E39-3DAC-3B63-0DC5-0B4193BA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0D70E63-0D4E-CAC1-2348-BB200F27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0B3-290A-41AF-985B-64DE20F1466B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D27F6C-FC3A-70CA-34EB-6C7EBDA4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9A8496-5D49-8597-8C40-53918A1A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1107-BDB5-45D3-A4D9-B30811963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72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D0C926A-06BE-A040-48D1-1DD37106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0B3-290A-41AF-985B-64DE20F1466B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AB8944-7AEB-85C2-B0AF-F68649AF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35F59E-6689-7F33-4661-75D60EE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1107-BDB5-45D3-A4D9-B30811963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43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BBC0B-9F6D-150F-5D81-900D9C32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9396C-A7E0-4E0C-D7DF-95F5CB878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EC39C5-7258-365D-C887-DA24C860D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79B3BB-DA7E-E03B-869F-5A7291A4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0B3-290A-41AF-985B-64DE20F1466B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3E4D96-CA05-F2CE-236B-DC0157FB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D2F189-4DE5-AC35-3108-FF5EA7D5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1107-BDB5-45D3-A4D9-B30811963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14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00390-AFD3-6774-4455-9A4AA1CD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718115-940D-8145-1123-230DCEA5C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D1508B-F3B6-48CF-9046-F609AA88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F4F9CA-BD24-23DB-4704-B151D0DD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00B3-290A-41AF-985B-64DE20F1466B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497F4-D8C3-11C4-E4F9-C3A9B38E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BA88DB-1DAF-4067-9870-4D99E909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01107-BDB5-45D3-A4D9-B30811963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8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3D89ED5-E41C-AA44-EEC3-BFAAC9E4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2501C7-0E4D-2A3F-6883-CED0A0F24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9F6C5-94E8-C263-6E6B-E9F22D0B1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FB00B3-290A-41AF-985B-64DE20F1466B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EB72E7-7E44-6E67-A0C6-92115D466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2F90F8-A724-AC78-2971-9419A07B3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01107-BDB5-45D3-A4D9-B308119637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07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77E41A-6028-DD2C-D3B7-2A48ACF8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219" y="1043997"/>
            <a:ext cx="3089564" cy="1325563"/>
          </a:xfrm>
        </p:spPr>
        <p:txBody>
          <a:bodyPr/>
          <a:lstStyle/>
          <a:p>
            <a:r>
              <a:rPr lang="zh-TW" altLang="en-US">
                <a:latin typeface="Microsoft JhengHei"/>
                <a:ea typeface="Microsoft JhengHei"/>
              </a:rPr>
              <a:t>股海導航者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48C5E63-BED1-0A6C-7638-9C07F5ABF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345" y="3432752"/>
            <a:ext cx="4440359" cy="16081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 b="1">
                <a:ea typeface="+mn-lt"/>
                <a:cs typeface="+mn-lt"/>
              </a:rPr>
              <a:t>資工四A </a:t>
            </a:r>
            <a:r>
              <a:rPr lang="en-US" altLang="en-US" sz="2400" b="1">
                <a:ea typeface="+mn-lt"/>
                <a:cs typeface="+mn-lt"/>
              </a:rPr>
              <a:t>411018264</a:t>
            </a:r>
            <a:r>
              <a:rPr lang="zh-TW" altLang="en-US" sz="2400">
                <a:ea typeface="+mn-lt"/>
                <a:cs typeface="+mn-lt"/>
              </a:rPr>
              <a:t>：李怡瑩</a:t>
            </a:r>
            <a:endParaRPr lang="zh-TW" sz="2400" dirty="0">
              <a:ea typeface="+mn-lt"/>
              <a:cs typeface="+mn-lt"/>
            </a:endParaRPr>
          </a:p>
          <a:p>
            <a:r>
              <a:rPr lang="zh-TW" altLang="en-US" sz="2400" b="1">
                <a:ea typeface="+mn-lt"/>
                <a:cs typeface="+mn-lt"/>
              </a:rPr>
              <a:t>資工四</a:t>
            </a:r>
            <a:r>
              <a:rPr lang="en-US" altLang="zh-TW" sz="2400" b="1" dirty="0">
                <a:ea typeface="+mn-lt"/>
                <a:cs typeface="+mn-lt"/>
              </a:rPr>
              <a:t>A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411017763</a:t>
            </a:r>
            <a:r>
              <a:rPr lang="zh-TW" sz="2400">
                <a:ea typeface="+mn-lt"/>
                <a:cs typeface="+mn-lt"/>
              </a:rPr>
              <a:t>：</a:t>
            </a:r>
            <a:r>
              <a:rPr lang="zh-TW" altLang="en-US" sz="2400">
                <a:ea typeface="+mn-lt"/>
                <a:cs typeface="+mn-lt"/>
              </a:rPr>
              <a:t>陳嘉瑄</a:t>
            </a:r>
            <a:endParaRPr lang="zh-TW">
              <a:ea typeface="+mn-lt"/>
              <a:cs typeface="+mn-lt"/>
            </a:endParaRPr>
          </a:p>
          <a:p>
            <a:r>
              <a:rPr lang="zh-TW" altLang="en-US" sz="2400" b="1">
                <a:ea typeface="+mn-lt"/>
                <a:cs typeface="+mn-lt"/>
              </a:rPr>
              <a:t>資工四</a:t>
            </a:r>
            <a:r>
              <a:rPr lang="en-US" altLang="zh-TW" sz="2400" b="1" dirty="0">
                <a:ea typeface="+mn-lt"/>
                <a:cs typeface="+mn-lt"/>
              </a:rPr>
              <a:t>A</a:t>
            </a:r>
            <a:r>
              <a:rPr lang="zh-TW" altLang="en-US" sz="2400" b="1" dirty="0">
                <a:ea typeface="+mn-lt"/>
                <a:cs typeface="+mn-lt"/>
              </a:rPr>
              <a:t> </a:t>
            </a:r>
            <a:r>
              <a:rPr lang="en-US" altLang="zh-TW" sz="2400" b="1" dirty="0">
                <a:ea typeface="+mn-lt"/>
                <a:cs typeface="+mn-lt"/>
              </a:rPr>
              <a:t>411030452</a:t>
            </a:r>
            <a:r>
              <a:rPr lang="zh-TW" sz="2400">
                <a:ea typeface="+mn-lt"/>
                <a:cs typeface="+mn-lt"/>
              </a:rPr>
              <a:t>：</a:t>
            </a:r>
            <a:r>
              <a:rPr lang="zh-TW" altLang="en-US" sz="2400">
                <a:ea typeface="+mn-lt"/>
                <a:cs typeface="+mn-lt"/>
              </a:rPr>
              <a:t>鍾承芳</a:t>
            </a:r>
            <a:endParaRPr lang="zh-TW" sz="2400">
              <a:ea typeface="+mn-lt"/>
              <a:cs typeface="+mn-lt"/>
            </a:endParaRPr>
          </a:p>
          <a:p>
            <a:pPr marL="0" indent="0">
              <a:buNone/>
            </a:pPr>
            <a:endParaRPr lang="zh-TW" sz="2400" dirty="0">
              <a:ea typeface="+mn-lt"/>
              <a:cs typeface="+mn-lt"/>
            </a:endParaRPr>
          </a:p>
          <a:p>
            <a:endParaRPr lang="zh-TW" sz="2400">
              <a:ea typeface="+mn-lt"/>
              <a:cs typeface="+mn-lt"/>
            </a:endParaRPr>
          </a:p>
          <a:p>
            <a:endParaRPr lang="zh-TW" altLang="en-US" sz="2400">
              <a:latin typeface="Aptos"/>
              <a:ea typeface="Microsoft JhengHei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4B4FEE4-9896-75BE-13DD-4AA6A5C25676}"/>
              </a:ext>
            </a:extLst>
          </p:cNvPr>
          <p:cNvSpPr txBox="1">
            <a:spLocks/>
          </p:cNvSpPr>
          <p:nvPr/>
        </p:nvSpPr>
        <p:spPr>
          <a:xfrm>
            <a:off x="4218709" y="2656897"/>
            <a:ext cx="3567523" cy="499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>
                <a:ea typeface="+mn-lt"/>
                <a:cs typeface="+mn-lt"/>
              </a:rPr>
              <a:t>指導教授：滕元翔教授</a:t>
            </a:r>
            <a:endParaRPr lang="zh-TW" altLang="en-US" sz="2400"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sz="2400" dirty="0">
              <a:ea typeface="+mn-lt"/>
              <a:cs typeface="+mn-lt"/>
            </a:endParaRPr>
          </a:p>
          <a:p>
            <a:endParaRPr lang="zh-TW" sz="2400">
              <a:ea typeface="+mn-lt"/>
              <a:cs typeface="+mn-lt"/>
            </a:endParaRPr>
          </a:p>
          <a:p>
            <a:endParaRPr lang="zh-TW" altLang="en-US" sz="2400">
              <a:latin typeface="Aptos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01522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EF0D3E9C-B435-FFD2-A29C-BD04AC28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56" y="904614"/>
            <a:ext cx="11279687" cy="162499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A9B3EBF5-500C-0ECD-33ED-08A8E1EF0CC3}"/>
              </a:ext>
            </a:extLst>
          </p:cNvPr>
          <p:cNvSpPr/>
          <p:nvPr/>
        </p:nvSpPr>
        <p:spPr>
          <a:xfrm>
            <a:off x="4046264" y="910059"/>
            <a:ext cx="1358088" cy="504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0D0D27B-4268-F722-47EA-B979658EF459}"/>
              </a:ext>
            </a:extLst>
          </p:cNvPr>
          <p:cNvSpPr/>
          <p:nvPr/>
        </p:nvSpPr>
        <p:spPr>
          <a:xfrm>
            <a:off x="10371908" y="2016524"/>
            <a:ext cx="1358088" cy="504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BD35A3F8-4DAB-DECD-05BB-D195A78F1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92" y="3424106"/>
            <a:ext cx="11273815" cy="1627731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8B41C55E-EAA4-42E6-D49D-46A87A0D1105}"/>
              </a:ext>
            </a:extLst>
          </p:cNvPr>
          <p:cNvSpPr/>
          <p:nvPr/>
        </p:nvSpPr>
        <p:spPr>
          <a:xfrm>
            <a:off x="10371908" y="4553044"/>
            <a:ext cx="1358088" cy="504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BDE8EB2-AEE4-E246-A21F-6C8205B3F126}"/>
              </a:ext>
            </a:extLst>
          </p:cNvPr>
          <p:cNvSpPr/>
          <p:nvPr/>
        </p:nvSpPr>
        <p:spPr>
          <a:xfrm>
            <a:off x="4046264" y="3425702"/>
            <a:ext cx="1358088" cy="504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DD15CB0-00F6-F56C-3831-97E2BFC9FDDC}"/>
              </a:ext>
            </a:extLst>
          </p:cNvPr>
          <p:cNvSpPr/>
          <p:nvPr/>
        </p:nvSpPr>
        <p:spPr>
          <a:xfrm>
            <a:off x="518033" y="1470096"/>
            <a:ext cx="1890123" cy="490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12DFE5A-61C4-C501-A0F7-82C21ECBE28F}"/>
              </a:ext>
            </a:extLst>
          </p:cNvPr>
          <p:cNvSpPr/>
          <p:nvPr/>
        </p:nvSpPr>
        <p:spPr>
          <a:xfrm>
            <a:off x="518032" y="3996178"/>
            <a:ext cx="1890123" cy="490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40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929E4-B4AB-AF19-ABCC-C2759C3E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 Light"/>
                <a:ea typeface="Microsoft JhengHei Light"/>
              </a:rPr>
              <a:t>文本關鍵詞擷取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B70CC23-1923-9FB9-CBD0-91FA654E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32160" cy="407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7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75813-3CB4-FD3C-4C1D-F2B24FF87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15F08-9423-9CF7-F341-90DB85F2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 Light"/>
                <a:ea typeface="Microsoft JhengHei Light"/>
              </a:rPr>
              <a:t>資料清洗</a:t>
            </a:r>
            <a:endParaRPr lang="zh-TW" altLang="en-US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B5B22F-E3C8-A839-F72A-D9DE3FDA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1983"/>
            <a:ext cx="10876281" cy="115628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C0D32B3-0654-BB3C-4777-C41F452D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45389"/>
            <a:ext cx="10773697" cy="1238788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D56C103D-B402-FB00-151F-3A453911756C}"/>
              </a:ext>
            </a:extLst>
          </p:cNvPr>
          <p:cNvSpPr/>
          <p:nvPr/>
        </p:nvSpPr>
        <p:spPr>
          <a:xfrm>
            <a:off x="4748981" y="2846905"/>
            <a:ext cx="1101213" cy="4817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A911435-234F-FA22-A268-E8BB342810AD}"/>
              </a:ext>
            </a:extLst>
          </p:cNvPr>
          <p:cNvSpPr/>
          <p:nvPr/>
        </p:nvSpPr>
        <p:spPr>
          <a:xfrm>
            <a:off x="7551174" y="2846905"/>
            <a:ext cx="707923" cy="48178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A1F0627-1626-36C3-9944-1F97AC24CDE9}"/>
              </a:ext>
            </a:extLst>
          </p:cNvPr>
          <p:cNvSpPr/>
          <p:nvPr/>
        </p:nvSpPr>
        <p:spPr>
          <a:xfrm>
            <a:off x="953729" y="3328686"/>
            <a:ext cx="707923" cy="43957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8172FDC-212A-C563-D4EF-777C6C44288F}"/>
              </a:ext>
            </a:extLst>
          </p:cNvPr>
          <p:cNvSpPr/>
          <p:nvPr/>
        </p:nvSpPr>
        <p:spPr>
          <a:xfrm>
            <a:off x="7551174" y="3328686"/>
            <a:ext cx="707923" cy="43957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DA237B4-00B2-AAFF-E4E1-7757ECE9C3E0}"/>
              </a:ext>
            </a:extLst>
          </p:cNvPr>
          <p:cNvSpPr/>
          <p:nvPr/>
        </p:nvSpPr>
        <p:spPr>
          <a:xfrm>
            <a:off x="9281652" y="3328686"/>
            <a:ext cx="707923" cy="43957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912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8966BEF-EDC3-0143-4D88-717DE513D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25808"/>
              </p:ext>
            </p:extLst>
          </p:nvPr>
        </p:nvGraphicFramePr>
        <p:xfrm>
          <a:off x="7554348" y="2565285"/>
          <a:ext cx="4509834" cy="32372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4917">
                  <a:extLst>
                    <a:ext uri="{9D8B030D-6E8A-4147-A177-3AD203B41FA5}">
                      <a16:colId xmlns:a16="http://schemas.microsoft.com/office/drawing/2014/main" val="110924034"/>
                    </a:ext>
                  </a:extLst>
                </a:gridCol>
                <a:gridCol w="2254917">
                  <a:extLst>
                    <a:ext uri="{9D8B030D-6E8A-4147-A177-3AD203B41FA5}">
                      <a16:colId xmlns:a16="http://schemas.microsoft.com/office/drawing/2014/main" val="4074760947"/>
                    </a:ext>
                  </a:extLst>
                </a:gridCol>
              </a:tblGrid>
              <a:tr h="462459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Microsoft JhengHei Light"/>
                          <a:ea typeface="Microsoft JhengHei Light"/>
                        </a:rPr>
                        <a:t>Title</a:t>
                      </a:r>
                      <a:endParaRPr lang="zh-TW" altLang="en-US">
                        <a:latin typeface="Microsoft JhengHei Light"/>
                        <a:ea typeface="Microsoft JhengHei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新聞標題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583358"/>
                  </a:ext>
                </a:extLst>
              </a:tr>
              <a:tr h="462459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Microsoft JhengHei Light"/>
                          <a:ea typeface="Microsoft JhengHei Light"/>
                        </a:rPr>
                        <a:t>Company</a:t>
                      </a:r>
                      <a:endParaRPr lang="zh-TW" altLang="en-US">
                        <a:latin typeface="Microsoft JhengHei Light"/>
                        <a:ea typeface="Microsoft JhengHei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公司名稱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55658"/>
                  </a:ext>
                </a:extLst>
              </a:tr>
              <a:tr h="462459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Microsoft JhengHei Light"/>
                          <a:ea typeface="Microsoft JhengHei Light"/>
                        </a:rPr>
                        <a:t>Date</a:t>
                      </a:r>
                      <a:endParaRPr lang="zh-TW" altLang="en-US">
                        <a:latin typeface="Microsoft JhengHei Light"/>
                        <a:ea typeface="Microsoft JhengHei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新聞發布日期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296042"/>
                  </a:ext>
                </a:extLst>
              </a:tr>
              <a:tr h="462459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Microsoft JhengHei Light"/>
                          <a:ea typeface="Microsoft JhengHei Light"/>
                        </a:rPr>
                        <a:t>Content</a:t>
                      </a:r>
                      <a:endParaRPr lang="zh-TW" altLang="en-US">
                        <a:latin typeface="Microsoft JhengHei Light"/>
                        <a:ea typeface="Microsoft JhengHei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新聞文本內容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96657"/>
                  </a:ext>
                </a:extLst>
              </a:tr>
              <a:tr h="462459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Microsoft JhengHei Light"/>
                          <a:ea typeface="Microsoft JhengHei Light"/>
                        </a:rPr>
                        <a:t>Labeling</a:t>
                      </a:r>
                      <a:endParaRPr lang="zh-TW" altLang="en-US">
                        <a:latin typeface="Microsoft JhengHei Light"/>
                        <a:ea typeface="Microsoft JhengHei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新聞標籤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421829"/>
                  </a:ext>
                </a:extLst>
              </a:tr>
              <a:tr h="462459">
                <a:tc>
                  <a:txBody>
                    <a:bodyPr/>
                    <a:lstStyle/>
                    <a:p>
                      <a:r>
                        <a:rPr lang="en-US" altLang="zh-TW" err="1"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RelevantContent</a:t>
                      </a:r>
                      <a:endParaRPr lang="zh-TW" altLang="en-US"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JhengHei Light"/>
                          <a:ea typeface="Microsoft JhengHei Light"/>
                        </a:rPr>
                        <a:t>提取完關鍵詞並清洗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182053"/>
                  </a:ext>
                </a:extLst>
              </a:tr>
              <a:tr h="462459"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Microsoft JhengHei Light"/>
                          <a:ea typeface="Microsoft JhengHei Light"/>
                        </a:rPr>
                        <a:t>Score</a:t>
                      </a:r>
                      <a:endParaRPr lang="zh-TW" altLang="en-US">
                        <a:latin typeface="Microsoft JhengHei Light"/>
                        <a:ea typeface="Microsoft JhengHei Ligh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情緒分數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442123"/>
                  </a:ext>
                </a:extLst>
              </a:tr>
            </a:tbl>
          </a:graphicData>
        </a:graphic>
      </p:graphicFrame>
      <p:sp>
        <p:nvSpPr>
          <p:cNvPr id="6" name="標題 5">
            <a:extLst>
              <a:ext uri="{FF2B5EF4-FFF2-40B4-BE49-F238E27FC236}">
                <a16:creationId xmlns:a16="http://schemas.microsoft.com/office/drawing/2014/main" id="{1C99B120-9493-7559-5FEE-885E4874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數據集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0EFB3F3-7604-7CA4-F2AA-16093490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42576" cy="498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1982A00-10A9-606D-3199-E026951C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8" y="357188"/>
            <a:ext cx="108680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9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62C66EFF-EE6C-2232-9B23-60D723EF4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36" y="494909"/>
            <a:ext cx="9782565" cy="58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2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字型, 螢幕擷取畫面, 白色 的圖片&#10;&#10;自動產生的描述">
            <a:extLst>
              <a:ext uri="{FF2B5EF4-FFF2-40B4-BE49-F238E27FC236}">
                <a16:creationId xmlns:a16="http://schemas.microsoft.com/office/drawing/2014/main" id="{D758CE81-F0D9-5ED1-DDB8-D0F4E11CB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48" y="3201966"/>
            <a:ext cx="9093373" cy="2103329"/>
          </a:xfrm>
          <a:prstGeom prst="rect">
            <a:avLst/>
          </a:prstGeom>
        </p:spPr>
      </p:pic>
      <p:pic>
        <p:nvPicPr>
          <p:cNvPr id="4" name="圖片 3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C4326AAD-D659-DEA5-807E-97EB938C9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64" y="664857"/>
            <a:ext cx="9081500" cy="210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7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F9A52-29D5-9A2C-5870-8EF40B2C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新聞文本加入情緒向量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448A928-FA78-632A-98A6-FB64274F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4495"/>
            <a:ext cx="10259857" cy="341995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5FC8F7D9-B5F6-CC7A-1772-4111F0B0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32" y="5733659"/>
            <a:ext cx="7711857" cy="49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21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B6742-50ED-EC08-690A-2CA2B005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 Light"/>
                <a:ea typeface="Microsoft JhengHei Light"/>
              </a:rPr>
              <a:t>不加入情緒向量對比加入情緒向量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347781-0BE2-E89C-70A4-B701D40E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8590"/>
            <a:ext cx="7665720" cy="213977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C48430C-14DE-F79E-087B-A45F474B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18364"/>
            <a:ext cx="8402308" cy="25559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7EE6985-E1FC-2D1B-D463-09338E500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056" y="2338257"/>
            <a:ext cx="5080217" cy="3443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009429-E815-2858-6FF9-8B869B3E8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820" y="5009367"/>
            <a:ext cx="4769154" cy="3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5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8A9DBB9-E149-A66B-354D-E2DD9C410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26" y="1695625"/>
            <a:ext cx="9993379" cy="40529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3F4A27E-80D7-FBAF-EED7-0B8641F50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556" y="3027856"/>
            <a:ext cx="3717678" cy="1941020"/>
          </a:xfrm>
          <a:prstGeom prst="rect">
            <a:avLst/>
          </a:prstGeom>
        </p:spPr>
      </p:pic>
      <p:sp>
        <p:nvSpPr>
          <p:cNvPr id="7" name="標題 6">
            <a:extLst>
              <a:ext uri="{FF2B5EF4-FFF2-40B4-BE49-F238E27FC236}">
                <a16:creationId xmlns:a16="http://schemas.microsoft.com/office/drawing/2014/main" id="{544792E2-7A97-D171-9E22-D7243AA1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 Light"/>
                <a:ea typeface="Microsoft JhengHei Light"/>
              </a:rPr>
              <a:t>關鍵詞擷取以及加入情緒分數—最佳結果</a:t>
            </a:r>
            <a:endParaRPr lang="zh-TW" altLang="en-US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53B0133-085F-A867-5171-A7BAD1003113}"/>
              </a:ext>
            </a:extLst>
          </p:cNvPr>
          <p:cNvSpPr/>
          <p:nvPr/>
        </p:nvSpPr>
        <p:spPr>
          <a:xfrm>
            <a:off x="4088267" y="5488359"/>
            <a:ext cx="3388221" cy="25201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9649DD4-7335-05E2-4C65-C33638E2B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661" y="5935641"/>
            <a:ext cx="6586211" cy="5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3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17C8B-7083-EE9D-CAE5-1F266BF2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ea typeface="+mj-lt"/>
                <a:cs typeface="+mj-lt"/>
              </a:rPr>
              <a:t>開發框架</a:t>
            </a:r>
            <a:r>
              <a:rPr lang="zh-TW">
                <a:ea typeface="+mj-lt"/>
                <a:cs typeface="+mj-lt"/>
              </a:rPr>
              <a:t>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5EB91-215B-73BE-C80C-536BC75A4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02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>
                <a:ea typeface="+mn-lt"/>
                <a:cs typeface="+mn-lt"/>
              </a:rPr>
              <a:t>選擇 </a:t>
            </a:r>
            <a:r>
              <a:rPr lang="en-US" altLang="zh-TW" sz="2400" b="1">
                <a:ea typeface="+mn-lt"/>
                <a:cs typeface="+mn-lt"/>
              </a:rPr>
              <a:t>Vue</a:t>
            </a:r>
            <a:r>
              <a:rPr lang="zh-TW" altLang="en-US" sz="2400" b="1">
                <a:ea typeface="+mn-lt"/>
                <a:cs typeface="+mn-lt"/>
              </a:rPr>
              <a:t> </a:t>
            </a:r>
            <a:r>
              <a:rPr lang="zh-TW" sz="2400" b="1">
                <a:ea typeface="+mn-lt"/>
                <a:cs typeface="+mn-lt"/>
              </a:rPr>
              <a:t>和 </a:t>
            </a:r>
            <a:r>
              <a:rPr lang="en-US" altLang="zh-TW" sz="2400" b="1">
                <a:ea typeface="+mn-lt"/>
                <a:cs typeface="+mn-lt"/>
              </a:rPr>
              <a:t>Laravel</a:t>
            </a:r>
            <a:r>
              <a:rPr lang="zh-TW" altLang="en-US" sz="2400">
                <a:ea typeface="+mn-lt"/>
                <a:cs typeface="+mn-lt"/>
              </a:rPr>
              <a:t> 作為開發框架的原因如下：</a:t>
            </a:r>
            <a:endParaRPr lang="zh-TW" altLang="en-US" sz="2400">
              <a:ea typeface="新細明體"/>
            </a:endParaRPr>
          </a:p>
          <a:p>
            <a:endParaRPr lang="zh-TW" altLang="en-US" sz="2400">
              <a:ea typeface="+mn-lt"/>
              <a:cs typeface="+mn-lt"/>
            </a:endParaRPr>
          </a:p>
          <a:p>
            <a:r>
              <a:rPr lang="zh-TW" altLang="en-US" sz="2400" b="1">
                <a:ea typeface="+mn-lt"/>
                <a:cs typeface="+mn-lt"/>
              </a:rPr>
              <a:t>高性能和靈活性</a:t>
            </a:r>
            <a:r>
              <a:rPr lang="zh-TW" altLang="en-US" sz="2400">
                <a:ea typeface="+mn-lt"/>
                <a:cs typeface="+mn-lt"/>
              </a:rPr>
              <a:t>：</a:t>
            </a:r>
            <a:r>
              <a:rPr lang="en-US" altLang="zh-TW" sz="2400">
                <a:ea typeface="+mn-lt"/>
                <a:cs typeface="+mn-lt"/>
              </a:rPr>
              <a:t>Vue </a:t>
            </a:r>
            <a:r>
              <a:rPr lang="zh-TW" altLang="en-US" sz="2400">
                <a:ea typeface="+mn-lt"/>
                <a:cs typeface="+mn-lt"/>
              </a:rPr>
              <a:t>提供良好的性能和可擴展性，允許開發者構建大型應用和單頁應用程序</a:t>
            </a:r>
            <a:r>
              <a:rPr lang="en-US" altLang="zh-TW" sz="2400">
                <a:ea typeface="+mn-lt"/>
                <a:cs typeface="+mn-lt"/>
              </a:rPr>
              <a:t> (SPA)</a:t>
            </a:r>
            <a:r>
              <a:rPr lang="zh-TW" altLang="en-US" sz="2400">
                <a:ea typeface="+mn-lt"/>
                <a:cs typeface="+mn-lt"/>
              </a:rPr>
              <a:t>。</a:t>
            </a:r>
            <a:endParaRPr lang="zh-TW" sz="2400">
              <a:ea typeface="新細明體"/>
            </a:endParaRPr>
          </a:p>
          <a:p>
            <a:r>
              <a:rPr lang="zh-TW" altLang="en-US" sz="2400" b="1">
                <a:ea typeface="+mn-lt"/>
                <a:cs typeface="+mn-lt"/>
              </a:rPr>
              <a:t>雙向數據綁定</a:t>
            </a:r>
            <a:r>
              <a:rPr lang="zh-TW" altLang="en-US" sz="2400">
                <a:ea typeface="+mn-lt"/>
                <a:cs typeface="+mn-lt"/>
              </a:rPr>
              <a:t>：</a:t>
            </a:r>
            <a:r>
              <a:rPr lang="en-US" altLang="zh-TW" sz="2400">
                <a:ea typeface="+mn-lt"/>
                <a:cs typeface="+mn-lt"/>
              </a:rPr>
              <a:t>Vue </a:t>
            </a:r>
            <a:r>
              <a:rPr lang="zh-TW" altLang="en-US" sz="2400">
                <a:ea typeface="+mn-lt"/>
                <a:cs typeface="+mn-lt"/>
              </a:rPr>
              <a:t>支持雙向數據綁定，使得數據和</a:t>
            </a:r>
            <a:r>
              <a:rPr lang="en-US" altLang="zh-TW" sz="2400">
                <a:ea typeface="+mn-lt"/>
                <a:cs typeface="+mn-lt"/>
              </a:rPr>
              <a:t> DOM </a:t>
            </a:r>
            <a:r>
              <a:rPr lang="zh-TW" altLang="en-US" sz="2400">
                <a:ea typeface="+mn-lt"/>
                <a:cs typeface="+mn-lt"/>
              </a:rPr>
              <a:t>元素能夠即時同步，有助於提高開發效率。</a:t>
            </a:r>
            <a:endParaRPr lang="zh-TW" sz="2400">
              <a:ea typeface="新細明體"/>
            </a:endParaRPr>
          </a:p>
          <a:p>
            <a:r>
              <a:rPr lang="zh-TW" sz="2400" b="1">
                <a:ea typeface="+mn-lt"/>
                <a:cs typeface="+mn-lt"/>
              </a:rPr>
              <a:t>現代 PHP 框架</a:t>
            </a:r>
            <a:r>
              <a:rPr lang="zh-TW" sz="2400">
                <a:ea typeface="+mn-lt"/>
                <a:cs typeface="+mn-lt"/>
              </a:rPr>
              <a:t>：Laravel 是一個功能豐富且直觀的 PHP 框架，具有簡單的語法和豐富的內置功能，如身份驗證、路由和會話處理。</a:t>
            </a:r>
            <a:endParaRPr lang="zh-TW">
              <a:ea typeface="新細明體"/>
              <a:cs typeface="+mn-lt"/>
            </a:endParaRPr>
          </a:p>
          <a:p>
            <a:r>
              <a:rPr lang="zh-TW" sz="2400" b="1">
                <a:ea typeface="+mn-lt"/>
                <a:cs typeface="+mn-lt"/>
              </a:rPr>
              <a:t>內建工具與功能</a:t>
            </a:r>
            <a:r>
              <a:rPr lang="zh-TW" sz="2400">
                <a:ea typeface="+mn-lt"/>
                <a:cs typeface="+mn-lt"/>
              </a:rPr>
              <a:t>：Laravel 提供 Eloquent ORM、Blade 模板引擎、隊列、任務調度器等，幫助開發者快速構建功能完整的應用。</a:t>
            </a:r>
            <a:endParaRPr lang="zh-TW"/>
          </a:p>
          <a:p>
            <a:endParaRPr lang="zh-TW" altLang="en-US" sz="2400">
              <a:latin typeface="Aptos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202427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926967B-38D1-644C-AD69-3655C13D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1" y="285698"/>
            <a:ext cx="10065037" cy="6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66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0FFBAAA-BA0A-7867-4DFD-8CB4415D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7" y="217448"/>
            <a:ext cx="10311866" cy="6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8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278A57-4719-520D-4197-80F3AD1C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模型輸出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FAA82F-618A-C2AA-56AF-5C1DD4E9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5" r="25567"/>
          <a:stretch/>
        </p:blipFill>
        <p:spPr>
          <a:xfrm>
            <a:off x="3785419" y="3008338"/>
            <a:ext cx="7312741" cy="171583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65A468A-6496-652F-6AC3-D2A142558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9335"/>
            <a:ext cx="2947219" cy="395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09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C6B48-5DDA-776F-FF6A-A83EA397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>
                <a:latin typeface="Microsoft JhengHei"/>
                <a:ea typeface="Microsoft JhengHei"/>
              </a:rPr>
            </a:br>
            <a:r>
              <a:rPr lang="zh-TW">
                <a:latin typeface="Microsoft JhengHei"/>
                <a:ea typeface="Microsoft JhengHei"/>
              </a:rPr>
              <a:t>數據處理</a:t>
            </a:r>
          </a:p>
          <a:p>
            <a:endParaRPr lang="zh-TW" altLang="en-US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C2E004-4B92-6A44-F09C-9FFE6D803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sz="2400">
                <a:latin typeface="Microsoft JhengHei"/>
                <a:ea typeface="Microsoft JhengHei"/>
              </a:rPr>
              <a:t>預測公司 : 台積電、廣達、聯發科、世芯和台達電等公司</a:t>
            </a:r>
            <a:endParaRPr lang="zh-TW" altLang="en-US"/>
          </a:p>
          <a:p>
            <a:r>
              <a:rPr lang="zh-TW" sz="2400">
                <a:latin typeface="Microsoft JhengHei"/>
                <a:ea typeface="Microsoft JhengHei"/>
              </a:rPr>
              <a:t>技術指標 : 計算 EMA、RSI 、和波動率等特徵</a:t>
            </a:r>
            <a:endParaRPr lang="zh-TW"/>
          </a:p>
          <a:p>
            <a:r>
              <a:rPr lang="zh-TW" sz="2400">
                <a:latin typeface="Microsoft JhengHei"/>
                <a:ea typeface="Microsoft JhengHei"/>
              </a:rPr>
              <a:t>處理缺失值 : 技術指標一開始會缺乏數據、交易日不連續等問題</a:t>
            </a:r>
            <a:endParaRPr lang="zh-TW"/>
          </a:p>
          <a:p>
            <a:r>
              <a:rPr lang="zh-TW" sz="2400">
                <a:latin typeface="Microsoft JhengHei"/>
                <a:ea typeface="Microsoft JhengHei"/>
              </a:rPr>
              <a:t>資料標準化 : 將數據縮放到 [0, 1] 範圍以減少數據差異來提升準確率</a:t>
            </a:r>
            <a:endParaRPr lang="zh-TW"/>
          </a:p>
          <a:p>
            <a:endParaRPr lang="zh-TW" altLang="en-US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774493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17C8B-7083-EE9D-CAE5-1F266BF2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>
                <a:solidFill>
                  <a:srgbClr val="000000"/>
                </a:solidFill>
                <a:latin typeface="Microsoft JhengHei Light"/>
                <a:ea typeface="Microsoft JhengHei Light"/>
              </a:rPr>
              <a:t>特徵工程</a:t>
            </a:r>
            <a:endParaRPr lang="zh-TW">
              <a:latin typeface="Microsoft JhengHei Light"/>
              <a:ea typeface="Microsoft JhengHe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5EB91-215B-73BE-C80C-536BC75A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sz="2400">
                <a:latin typeface="Microsoft JhengHei"/>
                <a:ea typeface="Microsoft JhengHei"/>
              </a:rPr>
              <a:t>EMA : 20日指數移動平均線, 用於平滑短期價格波動</a:t>
            </a:r>
            <a:endParaRPr lang="zh-TW" altLang="en-US"/>
          </a:p>
          <a:p>
            <a:r>
              <a:rPr lang="zh-TW" sz="2400">
                <a:latin typeface="Microsoft JhengHei"/>
                <a:ea typeface="Microsoft JhengHei"/>
              </a:rPr>
              <a:t>RSI : 14日相對強弱指標, 衡量價格變動的強度, 預測其反轉點</a:t>
            </a:r>
            <a:endParaRPr lang="zh-TW"/>
          </a:p>
          <a:p>
            <a:r>
              <a:rPr lang="zh-TW" sz="2400">
                <a:latin typeface="Microsoft JhengHei"/>
                <a:ea typeface="Microsoft JhengHei"/>
              </a:rPr>
              <a:t>波動率 : 基於5日價格變動計算的標準差, 衡量價格變動幅度, 有助風險評估</a:t>
            </a:r>
            <a:endParaRPr lang="zh-TW"/>
          </a:p>
          <a:p>
            <a:r>
              <a:rPr lang="zh-TW" sz="2400">
                <a:latin typeface="Microsoft JhengHei"/>
                <a:ea typeface="Microsoft JhengHei"/>
              </a:rPr>
              <a:t>日變動 : 反映市場的每日變動, 捕捉每日價格變動的幅度和方向</a:t>
            </a:r>
            <a:endParaRPr lang="zh-TW"/>
          </a:p>
          <a:p>
            <a:endParaRPr lang="zh-TW" altLang="en-US">
              <a:ea typeface="新細明體"/>
            </a:endParaRPr>
          </a:p>
        </p:txBody>
      </p:sp>
      <p:pic>
        <p:nvPicPr>
          <p:cNvPr id="4" name="圖片 3" descr="一張含有 文字, 字型, 螢幕擷取畫面, 行 的圖片&#10;&#10;自動產生的描述">
            <a:extLst>
              <a:ext uri="{FF2B5EF4-FFF2-40B4-BE49-F238E27FC236}">
                <a16:creationId xmlns:a16="http://schemas.microsoft.com/office/drawing/2014/main" id="{48CC0F1B-CBAA-C346-D84C-4CE4E08F6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6897"/>
            <a:ext cx="12192000" cy="16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80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17C8B-7083-EE9D-CAE5-1F266BF2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>
                <a:ea typeface="+mj-lt"/>
                <a:cs typeface="+mj-lt"/>
              </a:rPr>
              <a:t>模型選擇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5EB91-215B-73BE-C80C-536BC75A4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02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sz="2400" b="1">
                <a:latin typeface="Microsoft JhengHei"/>
                <a:ea typeface="Microsoft JhengHei"/>
              </a:rPr>
              <a:t>使用 LSTM 和 GRU 混合模型</a:t>
            </a:r>
            <a:endParaRPr lang="zh-TW" altLang="en-US"/>
          </a:p>
          <a:p>
            <a:r>
              <a:rPr lang="zh-TW" sz="2400">
                <a:latin typeface="Microsoft JhengHei"/>
                <a:ea typeface="Microsoft JhengHei"/>
              </a:rPr>
              <a:t>LSTM優點 : 能記住長時間範圍的資訊</a:t>
            </a:r>
            <a:r>
              <a:rPr lang="en-US" altLang="zh-TW" sz="2400">
                <a:latin typeface="Microsoft JhengHei"/>
                <a:ea typeface="Microsoft JhengHei"/>
              </a:rPr>
              <a:t>, </a:t>
            </a:r>
            <a:r>
              <a:rPr lang="en-US" altLang="zh-TW" sz="2400" err="1">
                <a:latin typeface="Microsoft JhengHei"/>
                <a:ea typeface="Microsoft JhengHei"/>
              </a:rPr>
              <a:t>捕捉股市長期走勢</a:t>
            </a:r>
            <a:endParaRPr lang="zh-TW" err="1"/>
          </a:p>
          <a:p>
            <a:r>
              <a:rPr lang="zh-TW" sz="2400">
                <a:latin typeface="Microsoft JhengHei"/>
                <a:ea typeface="Microsoft JhengHei"/>
              </a:rPr>
              <a:t>LSTM缺點 : 計算複雜, 因此速度較慢, 無法快速適應短期變化而忽略短期特徵</a:t>
            </a:r>
            <a:endParaRPr lang="zh-TW"/>
          </a:p>
          <a:p>
            <a:r>
              <a:rPr lang="zh-TW" sz="2400">
                <a:latin typeface="Microsoft JhengHei"/>
                <a:ea typeface="Microsoft JhengHei"/>
              </a:rPr>
              <a:t>GRU優點 : 擅長處理短期記憶, 結構較簡單, 因此訓練和預測速度較快</a:t>
            </a:r>
            <a:endParaRPr lang="zh-TW"/>
          </a:p>
          <a:p>
            <a:r>
              <a:rPr lang="zh-TW" sz="2400">
                <a:latin typeface="Microsoft JhengHei"/>
                <a:ea typeface="Microsoft JhengHei"/>
              </a:rPr>
              <a:t>GRU缺點 : 預測精準度較低</a:t>
            </a:r>
            <a:endParaRPr lang="zh-TW"/>
          </a:p>
          <a:p>
            <a:r>
              <a:rPr lang="zh-TW" sz="2400">
                <a:latin typeface="Microsoft JhengHei"/>
                <a:ea typeface="Microsoft JhengHei"/>
              </a:rPr>
              <a:t>結合 : 能同時處理長期和短期的依賴性, 減少訓練時間, 提升預測準確性</a:t>
            </a:r>
            <a:endParaRPr lang="zh-TW"/>
          </a:p>
          <a:p>
            <a:endParaRPr lang="zh-TW" altLang="en-US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483023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17C8B-7083-EE9D-CAE5-1F266BF2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>
                <a:ea typeface="+mj-lt"/>
                <a:cs typeface="+mj-lt"/>
              </a:rPr>
              <a:t>模型構建與訓練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5EB91-215B-73BE-C80C-536BC75A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sz="2400">
                <a:latin typeface="Microsoft JhengHei"/>
                <a:ea typeface="Microsoft JhengHei"/>
              </a:rPr>
              <a:t>LSTM 層 : 處理股票價格長期趨勢</a:t>
            </a:r>
            <a:endParaRPr lang="zh-TW" altLang="en-US"/>
          </a:p>
          <a:p>
            <a:r>
              <a:rPr lang="zh-TW" sz="2400">
                <a:latin typeface="Microsoft JhengHei"/>
                <a:ea typeface="Microsoft JhengHei"/>
              </a:rPr>
              <a:t>GRU 層 : 捕捉短期波動, 提高模型的靈活性</a:t>
            </a:r>
            <a:endParaRPr lang="zh-TW"/>
          </a:p>
          <a:p>
            <a:r>
              <a:rPr lang="zh-TW" sz="2400">
                <a:latin typeface="Microsoft JhengHei"/>
                <a:ea typeface="Microsoft JhengHei"/>
              </a:rPr>
              <a:t>Dropout 層 : 增加隨機斷連, 防止過度擬合</a:t>
            </a:r>
            <a:endParaRPr lang="zh-TW"/>
          </a:p>
          <a:p>
            <a:r>
              <a:rPr lang="zh-TW" sz="2400">
                <a:latin typeface="Microsoft JhengHei"/>
                <a:ea typeface="Microsoft JhengHei"/>
              </a:rPr>
              <a:t>Dense 層 : 將前面提取出的特徵進一步處理, 並把其轉換為最終預測值</a:t>
            </a:r>
            <a:endParaRPr lang="zh-TW"/>
          </a:p>
          <a:p>
            <a:r>
              <a:rPr lang="zh-TW" sz="2400">
                <a:latin typeface="Microsoft JhengHei"/>
                <a:ea typeface="Microsoft JhengHei"/>
              </a:rPr>
              <a:t>將數據分割為訓練集(85%)和測試集</a:t>
            </a:r>
            <a:r>
              <a:rPr lang="en-US" altLang="zh-TW" sz="2400" dirty="0">
                <a:ea typeface="+mn-lt"/>
              </a:rPr>
              <a:t>(15%)</a:t>
            </a:r>
            <a:r>
              <a:rPr lang="zh-TW" sz="2400">
                <a:latin typeface="Microsoft JhengHei"/>
                <a:ea typeface="Microsoft JhengHei"/>
              </a:rPr>
              <a:t>來進行訓練 </a:t>
            </a:r>
            <a:endParaRPr lang="zh-TW"/>
          </a:p>
          <a:p>
            <a:r>
              <a:rPr lang="zh-TW" sz="2400">
                <a:latin typeface="Microsoft JhengHei"/>
                <a:ea typeface="Microsoft JhengHei"/>
              </a:rPr>
              <a:t>使用 Early Stopping  : 當模型在驗證集上的誤差在訓練多輪時不再下降甚至開始上升, 表示模型可能過度擬和 </a:t>
            </a:r>
            <a:endParaRPr lang="zh-TW"/>
          </a:p>
          <a:p>
            <a:endParaRPr lang="zh-TW" altLang="en-US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864367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17C8B-7083-EE9D-CAE5-1F266BF2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>
                <a:ea typeface="+mj-lt"/>
                <a:cs typeface="+mj-lt"/>
              </a:rPr>
              <a:t>模型程式碼</a:t>
            </a:r>
          </a:p>
        </p:txBody>
      </p:sp>
      <p:pic>
        <p:nvPicPr>
          <p:cNvPr id="4" name="內容版面配置區 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40A8AE1C-B3B6-AA1F-EA7C-C66A96983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101"/>
            <a:ext cx="10073861" cy="4073864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3D7EB23-E40A-EAF5-E89F-8B30831A4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3" y="5843243"/>
            <a:ext cx="10936908" cy="39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52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17C8B-7083-EE9D-CAE5-1F266BF2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>
                <a:ea typeface="+mj-lt"/>
                <a:cs typeface="+mj-lt"/>
              </a:rPr>
              <a:t>模型訓練集預測圖 – 台積電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BAA78CE-F45A-402B-CCD4-371207C41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1369" y="1825625"/>
            <a:ext cx="8369262" cy="4351338"/>
          </a:xfrm>
        </p:spPr>
      </p:pic>
    </p:spTree>
    <p:extLst>
      <p:ext uri="{BB962C8B-B14F-4D97-AF65-F5344CB8AC3E}">
        <p14:creationId xmlns:p14="http://schemas.microsoft.com/office/powerpoint/2010/main" val="3589958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17C8B-7083-EE9D-CAE5-1F266BF2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>
                <a:ea typeface="+mj-lt"/>
                <a:cs typeface="+mj-lt"/>
              </a:rPr>
              <a:t>模型訓練集預測圖 – 聯發科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D23308D-FDBB-1EC1-F7C4-187B3C980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461" y="1825625"/>
            <a:ext cx="8191077" cy="4351338"/>
          </a:xfrm>
        </p:spPr>
      </p:pic>
    </p:spTree>
    <p:extLst>
      <p:ext uri="{BB962C8B-B14F-4D97-AF65-F5344CB8AC3E}">
        <p14:creationId xmlns:p14="http://schemas.microsoft.com/office/powerpoint/2010/main" val="319819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17C8B-7083-EE9D-CAE5-1F266BF2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>
                <a:ea typeface="+mj-lt"/>
                <a:cs typeface="+mj-lt"/>
              </a:rPr>
              <a:t>流程圖</a:t>
            </a:r>
            <a:r>
              <a:rPr lang="zh-TW" altLang="en-US">
                <a:ea typeface="+mj-lt"/>
                <a:cs typeface="+mj-lt"/>
              </a:rPr>
              <a:t>概念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5EB91-215B-73BE-C80C-536BC75A4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6763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sz="2400" b="1">
                <a:ea typeface="+mn-lt"/>
                <a:cs typeface="+mn-lt"/>
              </a:rPr>
              <a:t>用戶</a:t>
            </a:r>
            <a:r>
              <a:rPr lang="zh-TW" sz="2400">
                <a:ea typeface="+mn-lt"/>
                <a:cs typeface="+mn-lt"/>
              </a:rPr>
              <a:t> → </a:t>
            </a:r>
            <a:r>
              <a:rPr lang="zh-TW" sz="2400" b="1">
                <a:ea typeface="+mn-lt"/>
                <a:cs typeface="+mn-lt"/>
              </a:rPr>
              <a:t>前端 </a:t>
            </a:r>
            <a:r>
              <a:rPr lang="en-US" altLang="zh-TW" sz="2400" b="1">
                <a:ea typeface="+mn-lt"/>
                <a:cs typeface="+mn-lt"/>
              </a:rPr>
              <a:t>(Vue.js)</a:t>
            </a:r>
            <a:r>
              <a:rPr lang="zh-TW" sz="2400">
                <a:ea typeface="+mn-lt"/>
                <a:cs typeface="+mn-lt"/>
              </a:rPr>
              <a:t>：用戶在界面中輸入想查詢的股票代碼或名稱。</a:t>
            </a:r>
          </a:p>
          <a:p>
            <a:r>
              <a:rPr lang="zh-TW" sz="2400" b="1">
                <a:ea typeface="+mn-lt"/>
                <a:cs typeface="+mn-lt"/>
              </a:rPr>
              <a:t>前端</a:t>
            </a:r>
            <a:r>
              <a:rPr lang="zh-TW" sz="2400">
                <a:ea typeface="+mn-lt"/>
                <a:cs typeface="+mn-lt"/>
              </a:rPr>
              <a:t> → </a:t>
            </a:r>
            <a:r>
              <a:rPr lang="zh-TW" sz="2400" b="1">
                <a:ea typeface="+mn-lt"/>
                <a:cs typeface="+mn-lt"/>
              </a:rPr>
              <a:t>後端 (API 請求)</a:t>
            </a:r>
            <a:r>
              <a:rPr lang="zh-TW" sz="2400">
                <a:ea typeface="+mn-lt"/>
                <a:cs typeface="+mn-lt"/>
              </a:rPr>
              <a:t>：</a:t>
            </a:r>
            <a:r>
              <a:rPr lang="zh-TW" altLang="en-US" sz="2400">
                <a:ea typeface="+mn-lt"/>
                <a:cs typeface="+mn-lt"/>
              </a:rPr>
              <a:t>前端將用戶輸入的股票查詢條件</a:t>
            </a:r>
            <a:r>
              <a:rPr lang="zh-TW" sz="2400">
                <a:ea typeface="+mn-lt"/>
                <a:cs typeface="+mn-lt"/>
              </a:rPr>
              <a:t>發送至後端。</a:t>
            </a:r>
            <a:endParaRPr lang="zh-TW">
              <a:ea typeface="+mn-lt"/>
              <a:cs typeface="+mn-lt"/>
            </a:endParaRPr>
          </a:p>
          <a:p>
            <a:r>
              <a:rPr lang="zh-TW" altLang="en-US" sz="2400" b="1">
                <a:ea typeface="+mn-lt"/>
                <a:cs typeface="+mn-lt"/>
              </a:rPr>
              <a:t>後端 </a:t>
            </a:r>
            <a:r>
              <a:rPr lang="en-US" altLang="zh-TW" sz="2400" b="1">
                <a:ea typeface="+mn-lt"/>
                <a:cs typeface="+mn-lt"/>
              </a:rPr>
              <a:t>(</a:t>
            </a:r>
            <a:r>
              <a:rPr lang="zh-TW" sz="2400" b="1">
                <a:ea typeface="+mn-lt"/>
                <a:cs typeface="+mn-lt"/>
              </a:rPr>
              <a:t>Laravel</a:t>
            </a:r>
            <a:r>
              <a:rPr lang="en-US" altLang="zh-TW" sz="2400" b="1">
                <a:ea typeface="+mn-lt"/>
                <a:cs typeface="+mn-lt"/>
              </a:rPr>
              <a:t>)</a:t>
            </a:r>
            <a:r>
              <a:rPr lang="zh-TW" altLang="en-US" sz="2400">
                <a:ea typeface="+mn-lt"/>
                <a:cs typeface="+mn-lt"/>
              </a:rPr>
              <a:t> → </a:t>
            </a:r>
            <a:r>
              <a:rPr lang="zh-TW" altLang="en-US" sz="2400" b="1">
                <a:ea typeface="+mn-lt"/>
                <a:cs typeface="+mn-lt"/>
              </a:rPr>
              <a:t>外部股票 </a:t>
            </a:r>
            <a:r>
              <a:rPr lang="en-US" altLang="zh-TW" sz="2400" b="1">
                <a:ea typeface="+mn-lt"/>
                <a:cs typeface="+mn-lt"/>
              </a:rPr>
              <a:t>A</a:t>
            </a:r>
            <a:r>
              <a:rPr lang="zh-TW" sz="2400" b="1">
                <a:ea typeface="+mn-lt"/>
                <a:cs typeface="+mn-lt"/>
              </a:rPr>
              <a:t>P</a:t>
            </a:r>
            <a:r>
              <a:rPr lang="en-US" altLang="zh-TW" sz="2400" b="1">
                <a:ea typeface="+mn-lt"/>
                <a:cs typeface="+mn-lt"/>
              </a:rPr>
              <a:t>I</a:t>
            </a:r>
            <a:r>
              <a:rPr lang="zh-TW" altLang="en-US" sz="2400">
                <a:ea typeface="+mn-lt"/>
                <a:cs typeface="+mn-lt"/>
              </a:rPr>
              <a:t>：後端收到請求後</a:t>
            </a:r>
            <a:r>
              <a:rPr lang="zh-TW" sz="2400">
                <a:ea typeface="+mn-lt"/>
                <a:cs typeface="+mn-lt"/>
              </a:rPr>
              <a:t>，</a:t>
            </a:r>
            <a:r>
              <a:rPr lang="zh-TW" altLang="en-US" sz="2400">
                <a:ea typeface="+mn-lt"/>
                <a:cs typeface="+mn-lt"/>
              </a:rPr>
              <a:t>與外部 </a:t>
            </a:r>
            <a:r>
              <a:rPr lang="en-US" altLang="zh-TW" sz="2400">
                <a:ea typeface="+mn-lt"/>
                <a:cs typeface="+mn-lt"/>
              </a:rPr>
              <a:t>API</a:t>
            </a:r>
            <a:r>
              <a:rPr lang="zh-TW" altLang="en-US" sz="2400">
                <a:ea typeface="+mn-lt"/>
                <a:cs typeface="+mn-lt"/>
              </a:rPr>
              <a:t>（</a:t>
            </a:r>
            <a:r>
              <a:rPr lang="zh-TW" sz="2400">
                <a:ea typeface="+mn-lt"/>
                <a:cs typeface="+mn-lt"/>
              </a:rPr>
              <a:t>如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>
                <a:ea typeface="+mn-lt"/>
                <a:cs typeface="+mn-lt"/>
              </a:rPr>
              <a:t>Alpha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>
                <a:ea typeface="+mn-lt"/>
                <a:cs typeface="+mn-lt"/>
              </a:rPr>
              <a:t>Vantage</a:t>
            </a:r>
            <a:r>
              <a:rPr lang="zh-TW" sz="2400">
                <a:ea typeface="+mn-lt"/>
                <a:cs typeface="+mn-lt"/>
              </a:rPr>
              <a:t>、</a:t>
            </a:r>
            <a:r>
              <a:rPr lang="en-US" altLang="zh-TW" sz="2400">
                <a:ea typeface="+mn-lt"/>
                <a:cs typeface="+mn-lt"/>
              </a:rPr>
              <a:t>Yahoo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en-US" altLang="zh-TW" sz="2400">
                <a:ea typeface="+mn-lt"/>
                <a:cs typeface="+mn-lt"/>
              </a:rPr>
              <a:t>Finance</a:t>
            </a:r>
            <a:r>
              <a:rPr lang="zh-TW" altLang="en-US" sz="2400">
                <a:ea typeface="+mn-lt"/>
                <a:cs typeface="+mn-lt"/>
              </a:rPr>
              <a:t>）建立連接並發出查詢請求</a:t>
            </a:r>
            <a:r>
              <a:rPr lang="zh-TW" sz="2400">
                <a:ea typeface="+mn-lt"/>
                <a:cs typeface="+mn-lt"/>
              </a:rPr>
              <a:t>。</a:t>
            </a:r>
            <a:endParaRPr lang="zh-TW">
              <a:ea typeface="+mn-lt"/>
              <a:cs typeface="+mn-lt"/>
            </a:endParaRPr>
          </a:p>
          <a:p>
            <a:r>
              <a:rPr lang="zh-TW" altLang="en-US" sz="2400" b="1">
                <a:ea typeface="+mn-lt"/>
                <a:cs typeface="+mn-lt"/>
              </a:rPr>
              <a:t>外部股票 </a:t>
            </a:r>
            <a:r>
              <a:rPr lang="en-US" altLang="zh-TW" sz="2400" b="1">
                <a:ea typeface="+mn-lt"/>
                <a:cs typeface="+mn-lt"/>
              </a:rPr>
              <a:t>API</a:t>
            </a:r>
            <a:r>
              <a:rPr lang="zh-TW" altLang="en-US" sz="2400">
                <a:ea typeface="+mn-lt"/>
                <a:cs typeface="+mn-lt"/>
              </a:rPr>
              <a:t> → </a:t>
            </a:r>
            <a:r>
              <a:rPr lang="zh-TW" altLang="en-US" sz="2400" b="1">
                <a:ea typeface="+mn-lt"/>
                <a:cs typeface="+mn-lt"/>
              </a:rPr>
              <a:t>後端</a:t>
            </a:r>
            <a:r>
              <a:rPr lang="zh-TW" sz="2400">
                <a:ea typeface="+mn-lt"/>
                <a:cs typeface="+mn-lt"/>
              </a:rPr>
              <a:t>：</a:t>
            </a:r>
            <a:r>
              <a:rPr lang="zh-TW" altLang="en-US" sz="2400">
                <a:ea typeface="+mn-lt"/>
                <a:cs typeface="+mn-lt"/>
              </a:rPr>
              <a:t>外部 </a:t>
            </a:r>
            <a:r>
              <a:rPr lang="en-US" altLang="zh-TW" sz="2400">
                <a:ea typeface="+mn-lt"/>
                <a:cs typeface="+mn-lt"/>
              </a:rPr>
              <a:t>API</a:t>
            </a:r>
            <a:r>
              <a:rPr lang="zh-TW" altLang="en-US" sz="2400">
                <a:ea typeface="+mn-lt"/>
                <a:cs typeface="+mn-lt"/>
              </a:rPr>
              <a:t> 回傳股票數據至後端。</a:t>
            </a:r>
            <a:endParaRPr lang="zh-TW" altLang="en-US"/>
          </a:p>
          <a:p>
            <a:r>
              <a:rPr lang="zh-TW" altLang="en-US" sz="2400" b="1">
                <a:ea typeface="+mn-lt"/>
                <a:cs typeface="+mn-lt"/>
              </a:rPr>
              <a:t>後端</a:t>
            </a:r>
            <a:r>
              <a:rPr lang="zh-TW" altLang="en-US" sz="2400">
                <a:ea typeface="+mn-lt"/>
                <a:cs typeface="+mn-lt"/>
              </a:rPr>
              <a:t> → </a:t>
            </a:r>
            <a:r>
              <a:rPr lang="en-US" altLang="zh-TW" sz="2400" b="1">
                <a:ea typeface="+mn-lt"/>
                <a:cs typeface="+mn-lt"/>
              </a:rPr>
              <a:t>M</a:t>
            </a:r>
            <a:r>
              <a:rPr lang="zh-TW" sz="2400" b="1">
                <a:ea typeface="+mn-lt"/>
                <a:cs typeface="+mn-lt"/>
              </a:rPr>
              <a:t>on</a:t>
            </a:r>
            <a:r>
              <a:rPr lang="en-US" altLang="zh-TW" sz="2400" b="1">
                <a:ea typeface="+mn-lt"/>
                <a:cs typeface="+mn-lt"/>
              </a:rPr>
              <a:t>goDB</a:t>
            </a:r>
            <a:r>
              <a:rPr lang="zh-TW" altLang="en-US" sz="2400">
                <a:ea typeface="+mn-lt"/>
                <a:cs typeface="+mn-lt"/>
              </a:rPr>
              <a:t>：可選擇將查詢結果存入 </a:t>
            </a:r>
            <a:r>
              <a:rPr lang="zh-TW" sz="2400">
                <a:ea typeface="+mn-lt"/>
                <a:cs typeface="+mn-lt"/>
              </a:rPr>
              <a:t>M</a:t>
            </a:r>
            <a:r>
              <a:rPr lang="en-US" altLang="zh-TW" sz="2400">
                <a:ea typeface="+mn-lt"/>
                <a:cs typeface="+mn-lt"/>
              </a:rPr>
              <a:t>ongoD</a:t>
            </a:r>
            <a:r>
              <a:rPr lang="zh-TW" sz="2400">
                <a:ea typeface="+mn-lt"/>
                <a:cs typeface="+mn-lt"/>
              </a:rPr>
              <a:t>B，</a:t>
            </a:r>
            <a:r>
              <a:rPr lang="zh-TW" altLang="en-US" sz="2400">
                <a:ea typeface="+mn-lt"/>
                <a:cs typeface="+mn-lt"/>
              </a:rPr>
              <a:t>以供後續分析或緩存優化。</a:t>
            </a:r>
            <a:endParaRPr lang="zh-TW" altLang="en-US"/>
          </a:p>
          <a:p>
            <a:r>
              <a:rPr lang="zh-TW" altLang="en-US" sz="2400" b="1">
                <a:ea typeface="+mn-lt"/>
                <a:cs typeface="+mn-lt"/>
              </a:rPr>
              <a:t>後端</a:t>
            </a:r>
            <a:r>
              <a:rPr lang="zh-TW" altLang="en-US" sz="2400">
                <a:ea typeface="+mn-lt"/>
                <a:cs typeface="+mn-lt"/>
              </a:rPr>
              <a:t> → </a:t>
            </a:r>
            <a:r>
              <a:rPr lang="zh-TW" altLang="en-US" sz="2400" b="1">
                <a:ea typeface="+mn-lt"/>
                <a:cs typeface="+mn-lt"/>
              </a:rPr>
              <a:t>前端 </a:t>
            </a:r>
            <a:r>
              <a:rPr lang="en-US" altLang="zh-TW" sz="2400" b="1">
                <a:ea typeface="+mn-lt"/>
                <a:cs typeface="+mn-lt"/>
              </a:rPr>
              <a:t>(API</a:t>
            </a:r>
            <a:r>
              <a:rPr lang="zh-TW" altLang="en-US" sz="2400" b="1">
                <a:ea typeface="+mn-lt"/>
                <a:cs typeface="+mn-lt"/>
              </a:rPr>
              <a:t> 回</a:t>
            </a:r>
            <a:r>
              <a:rPr lang="zh-TW" sz="2400" b="1">
                <a:ea typeface="+mn-lt"/>
                <a:cs typeface="+mn-lt"/>
              </a:rPr>
              <a:t>應</a:t>
            </a:r>
            <a:r>
              <a:rPr lang="en-US" altLang="zh-TW" sz="2400" b="1">
                <a:ea typeface="+mn-lt"/>
                <a:cs typeface="+mn-lt"/>
              </a:rPr>
              <a:t>)</a:t>
            </a:r>
            <a:r>
              <a:rPr lang="zh-TW" altLang="en-US" sz="2400">
                <a:ea typeface="+mn-lt"/>
                <a:cs typeface="+mn-lt"/>
              </a:rPr>
              <a:t>：後端將股票數據回傳給前端。</a:t>
            </a:r>
            <a:endParaRPr lang="zh-TW" altLang="en-US"/>
          </a:p>
          <a:p>
            <a:r>
              <a:rPr lang="zh-TW" altLang="en-US" sz="2400" b="1">
                <a:ea typeface="+mn-lt"/>
                <a:cs typeface="+mn-lt"/>
              </a:rPr>
              <a:t>前端</a:t>
            </a:r>
            <a:r>
              <a:rPr lang="zh-TW" altLang="en-US" sz="2400">
                <a:ea typeface="+mn-lt"/>
                <a:cs typeface="+mn-lt"/>
              </a:rPr>
              <a:t> → </a:t>
            </a:r>
            <a:r>
              <a:rPr lang="zh-TW" altLang="en-US" sz="2400" b="1">
                <a:ea typeface="+mn-lt"/>
                <a:cs typeface="+mn-lt"/>
              </a:rPr>
              <a:t>用戶</a:t>
            </a:r>
            <a:r>
              <a:rPr lang="zh-TW" altLang="en-US" sz="2400">
                <a:ea typeface="+mn-lt"/>
                <a:cs typeface="+mn-lt"/>
              </a:rPr>
              <a:t>：將股票數據顯示在</a:t>
            </a:r>
            <a:r>
              <a:rPr lang="zh-TW" sz="2400">
                <a:ea typeface="+mn-lt"/>
                <a:cs typeface="+mn-lt"/>
              </a:rPr>
              <a:t>用</a:t>
            </a:r>
            <a:r>
              <a:rPr lang="zh-TW" altLang="en-US" sz="2400">
                <a:ea typeface="+mn-lt"/>
                <a:cs typeface="+mn-lt"/>
              </a:rPr>
              <a:t>戶介面上</a:t>
            </a:r>
            <a:r>
              <a:rPr lang="zh-TW" sz="2400">
                <a:ea typeface="+mn-lt"/>
                <a:cs typeface="+mn-lt"/>
              </a:rPr>
              <a:t>。</a:t>
            </a:r>
            <a:endParaRPr lang="zh-TW">
              <a:ea typeface="+mn-lt"/>
              <a:cs typeface="+mn-lt"/>
            </a:endParaRPr>
          </a:p>
          <a:p>
            <a:endParaRPr lang="zh-TW" altLang="en-US" sz="2400">
              <a:latin typeface="Aptos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848639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17C8B-7083-EE9D-CAE5-1F266BF2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>
                <a:ea typeface="+mj-lt"/>
                <a:cs typeface="+mj-lt"/>
              </a:rPr>
              <a:t>模型結果對比</a:t>
            </a:r>
          </a:p>
        </p:txBody>
      </p:sp>
      <p:pic>
        <p:nvPicPr>
          <p:cNvPr id="4" name="圖片 3" descr="一張含有 黑色, 黑暗 的圖片&#10;&#10;自動產生的描述">
            <a:extLst>
              <a:ext uri="{FF2B5EF4-FFF2-40B4-BE49-F238E27FC236}">
                <a16:creationId xmlns:a16="http://schemas.microsoft.com/office/drawing/2014/main" id="{1870E40E-8AD1-FCA1-1298-64343D552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4" y="1501085"/>
            <a:ext cx="3230079" cy="840961"/>
          </a:xfrm>
          <a:prstGeom prst="rect">
            <a:avLst/>
          </a:prstGeom>
        </p:spPr>
      </p:pic>
      <p:pic>
        <p:nvPicPr>
          <p:cNvPr id="5" name="圖片 4" descr="一張含有 文字, 字型, 螢幕擷取畫面, 印刷術 的圖片&#10;&#10;自動產生的描述">
            <a:extLst>
              <a:ext uri="{FF2B5EF4-FFF2-40B4-BE49-F238E27FC236}">
                <a16:creationId xmlns:a16="http://schemas.microsoft.com/office/drawing/2014/main" id="{80DB3848-C47B-ED96-57D7-1C4F25450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31" y="2199760"/>
            <a:ext cx="5386272" cy="1667278"/>
          </a:xfrm>
          <a:prstGeom prst="rect">
            <a:avLst/>
          </a:prstGeom>
        </p:spPr>
      </p:pic>
      <p:pic>
        <p:nvPicPr>
          <p:cNvPr id="6" name="圖片 5" descr="一張含有 黑色, 黑暗 的圖片&#10;&#10;自動產生的描述">
            <a:extLst>
              <a:ext uri="{FF2B5EF4-FFF2-40B4-BE49-F238E27FC236}">
                <a16:creationId xmlns:a16="http://schemas.microsoft.com/office/drawing/2014/main" id="{58BA82C1-614B-DEFE-2E21-326CF0753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34" y="3999531"/>
            <a:ext cx="2771292" cy="705820"/>
          </a:xfrm>
          <a:prstGeom prst="rect">
            <a:avLst/>
          </a:prstGeom>
        </p:spPr>
      </p:pic>
      <p:pic>
        <p:nvPicPr>
          <p:cNvPr id="7" name="圖片 6" descr="一張含有 文字, 字型, 螢幕擷取畫面, 印刷術 的圖片&#10;&#10;自動產生的描述">
            <a:extLst>
              <a:ext uri="{FF2B5EF4-FFF2-40B4-BE49-F238E27FC236}">
                <a16:creationId xmlns:a16="http://schemas.microsoft.com/office/drawing/2014/main" id="{C9C17D4E-73D9-1255-566A-47D881A65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70" y="4617553"/>
            <a:ext cx="6126514" cy="1975711"/>
          </a:xfrm>
          <a:prstGeom prst="rect">
            <a:avLst/>
          </a:prstGeom>
        </p:spPr>
      </p:pic>
      <p:pic>
        <p:nvPicPr>
          <p:cNvPr id="8" name="圖片 7" descr="一張含有 黑色, 黑暗 的圖片&#10;&#10;自動產生的描述">
            <a:extLst>
              <a:ext uri="{FF2B5EF4-FFF2-40B4-BE49-F238E27FC236}">
                <a16:creationId xmlns:a16="http://schemas.microsoft.com/office/drawing/2014/main" id="{1E568FF2-7C28-7F47-FCC1-4D551467A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2874" y="1496217"/>
            <a:ext cx="3684399" cy="705820"/>
          </a:xfrm>
          <a:prstGeom prst="rect">
            <a:avLst/>
          </a:prstGeom>
        </p:spPr>
      </p:pic>
      <p:pic>
        <p:nvPicPr>
          <p:cNvPr id="9" name="圖片 8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239CD1E0-4345-003D-5908-E2443AC2B9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3479" y="2184243"/>
            <a:ext cx="5225912" cy="1802572"/>
          </a:xfrm>
          <a:prstGeom prst="rect">
            <a:avLst/>
          </a:prstGeom>
        </p:spPr>
      </p:pic>
      <p:pic>
        <p:nvPicPr>
          <p:cNvPr id="10" name="圖片 9" descr="一張含有 字型, 文字, 圖形, 印刷術 的圖片&#10;&#10;自動產生的描述">
            <a:extLst>
              <a:ext uri="{FF2B5EF4-FFF2-40B4-BE49-F238E27FC236}">
                <a16:creationId xmlns:a16="http://schemas.microsoft.com/office/drawing/2014/main" id="{ECDA5F9D-8BAE-AC40-E64F-371A4B90FC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969" y="4108726"/>
            <a:ext cx="5900669" cy="119159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F07CF4C-C8E2-45AB-97BB-899A032A61A4}"/>
              </a:ext>
            </a:extLst>
          </p:cNvPr>
          <p:cNvSpPr/>
          <p:nvPr/>
        </p:nvSpPr>
        <p:spPr>
          <a:xfrm>
            <a:off x="430693" y="3274390"/>
            <a:ext cx="4980609" cy="3202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882E48-AD44-5259-B5B4-42A15DE2C086}"/>
              </a:ext>
            </a:extLst>
          </p:cNvPr>
          <p:cNvSpPr/>
          <p:nvPr/>
        </p:nvSpPr>
        <p:spPr>
          <a:xfrm>
            <a:off x="430696" y="5665304"/>
            <a:ext cx="5781260" cy="414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CF317D9-7258-D047-15A6-7384CB1451DB}"/>
              </a:ext>
            </a:extLst>
          </p:cNvPr>
          <p:cNvSpPr/>
          <p:nvPr/>
        </p:nvSpPr>
        <p:spPr>
          <a:xfrm>
            <a:off x="6510130" y="3329608"/>
            <a:ext cx="4986130" cy="314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925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17C8B-7083-EE9D-CAE5-1F266BF2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2335" y="2764395"/>
            <a:ext cx="4687330" cy="1325563"/>
          </a:xfrm>
        </p:spPr>
        <p:txBody>
          <a:bodyPr>
            <a:normAutofit/>
          </a:bodyPr>
          <a:lstStyle/>
          <a:p>
            <a:r>
              <a:rPr lang="zh-TW" altLang="en-US">
                <a:ea typeface="+mj-lt"/>
                <a:cs typeface="+mj-lt"/>
              </a:rPr>
              <a:t>謝謝各位評審委員</a:t>
            </a:r>
            <a:endParaRPr lang="zh-TW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019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8C46C53-D839-47FE-7FF0-ED221407E6CB}"/>
              </a:ext>
            </a:extLst>
          </p:cNvPr>
          <p:cNvSpPr txBox="1"/>
          <p:nvPr/>
        </p:nvSpPr>
        <p:spPr>
          <a:xfrm>
            <a:off x="1582994" y="1229032"/>
            <a:ext cx="16124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收集新聞文本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E07EBDB-ED79-49E7-96DA-15817E97BE6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95484" y="1413698"/>
            <a:ext cx="599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0D5A72-7680-76A3-DBA7-7263A35F9E48}"/>
              </a:ext>
            </a:extLst>
          </p:cNvPr>
          <p:cNvSpPr txBox="1"/>
          <p:nvPr/>
        </p:nvSpPr>
        <p:spPr>
          <a:xfrm>
            <a:off x="3859161" y="1229032"/>
            <a:ext cx="13273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DLaM Display" panose="02010000000000000000" pitchFamily="2" charset="0"/>
              </a:rPr>
              <a:t>BERT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DLaM Display" panose="02010000000000000000" pitchFamily="2" charset="0"/>
              </a:rPr>
              <a:t>模型</a:t>
            </a:r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5EC33679-18A0-D52A-6DDE-F71C7ADEC0B9}"/>
              </a:ext>
            </a:extLst>
          </p:cNvPr>
          <p:cNvCxnSpPr>
            <a:cxnSpLocks/>
            <a:stCxn id="10" idx="3"/>
            <a:endCxn id="26" idx="1"/>
          </p:cNvCxnSpPr>
          <p:nvPr/>
        </p:nvCxnSpPr>
        <p:spPr>
          <a:xfrm>
            <a:off x="5186515" y="1413698"/>
            <a:ext cx="2089357" cy="16375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864D05B-8245-22D4-7101-23738027E51A}"/>
              </a:ext>
            </a:extLst>
          </p:cNvPr>
          <p:cNvSpPr txBox="1"/>
          <p:nvPr/>
        </p:nvSpPr>
        <p:spPr>
          <a:xfrm>
            <a:off x="1582994" y="4055806"/>
            <a:ext cx="16124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收集歷史股價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ABB36B-AF1F-C393-C303-DDB10CCD0892}"/>
              </a:ext>
            </a:extLst>
          </p:cNvPr>
          <p:cNvCxnSpPr>
            <a:cxnSpLocks/>
          </p:cNvCxnSpPr>
          <p:nvPr/>
        </p:nvCxnSpPr>
        <p:spPr>
          <a:xfrm>
            <a:off x="3195484" y="4240472"/>
            <a:ext cx="5997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BC5BD71-6BAB-D9E9-D5AF-EA466C09A0B5}"/>
              </a:ext>
            </a:extLst>
          </p:cNvPr>
          <p:cNvSpPr txBox="1"/>
          <p:nvPr/>
        </p:nvSpPr>
        <p:spPr>
          <a:xfrm>
            <a:off x="3859161" y="4055806"/>
            <a:ext cx="19025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800" kern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標楷體" panose="03000509000000000000" pitchFamily="65" charset="-120"/>
              </a:rPr>
              <a:t>LSTM</a:t>
            </a:r>
            <a:r>
              <a:rPr lang="zh-TW" altLang="zh-TW" sz="1800" kern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標楷體" panose="03000509000000000000" pitchFamily="65" charset="-120"/>
              </a:rPr>
              <a:t>與</a:t>
            </a:r>
            <a:r>
              <a:rPr lang="en-US" altLang="zh-TW" sz="1800" kern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標楷體" panose="03000509000000000000" pitchFamily="65" charset="-120"/>
              </a:rPr>
              <a:t>GRU</a:t>
            </a:r>
            <a:r>
              <a:rPr lang="zh-TW" altLang="zh-TW" sz="1800" kern="0" dirty="0">
                <a:effectLst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標楷體" panose="03000509000000000000" pitchFamily="65" charset="-120"/>
              </a:rPr>
              <a:t>模型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ADLaM Display" panose="02010000000000000000" pitchFamily="2" charset="0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4409CAB-3D66-6D2D-158C-27B71885851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761703" y="4240472"/>
            <a:ext cx="10520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8892C9E-49EA-53D8-2335-5F584AEDF5B6}"/>
              </a:ext>
            </a:extLst>
          </p:cNvPr>
          <p:cNvCxnSpPr>
            <a:cxnSpLocks/>
          </p:cNvCxnSpPr>
          <p:nvPr/>
        </p:nvCxnSpPr>
        <p:spPr>
          <a:xfrm flipV="1">
            <a:off x="6813755" y="3051220"/>
            <a:ext cx="0" cy="11892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6044EA8-25DB-7FBD-F8EE-122650942702}"/>
              </a:ext>
            </a:extLst>
          </p:cNvPr>
          <p:cNvSpPr txBox="1"/>
          <p:nvPr/>
        </p:nvSpPr>
        <p:spPr>
          <a:xfrm>
            <a:off x="7275872" y="2866554"/>
            <a:ext cx="17894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/>
              <a:t>調整後的收盤價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142FFD1-F699-B51C-098C-4BD160140D12}"/>
              </a:ext>
            </a:extLst>
          </p:cNvPr>
          <p:cNvSpPr/>
          <p:nvPr/>
        </p:nvSpPr>
        <p:spPr>
          <a:xfrm>
            <a:off x="1209367" y="717756"/>
            <a:ext cx="10550014" cy="45621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02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17C8B-7083-EE9D-CAE5-1F266BF2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>
                <a:ea typeface="+mj-lt"/>
                <a:cs typeface="+mj-lt"/>
              </a:rPr>
              <a:t>系統架</a:t>
            </a:r>
            <a:r>
              <a:rPr lang="zh-TW" altLang="en-US">
                <a:ea typeface="+mj-lt"/>
                <a:cs typeface="+mj-lt"/>
              </a:rPr>
              <a:t>構</a:t>
            </a:r>
            <a:endParaRPr lang="zh-TW"/>
          </a:p>
        </p:txBody>
      </p:sp>
      <p:pic>
        <p:nvPicPr>
          <p:cNvPr id="7" name="圖片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6ED35CDB-3574-FF96-1B3C-F3CD044CF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695853"/>
            <a:ext cx="99822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2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917C8B-7083-EE9D-CAE5-1F266BF2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ea typeface="+mj-lt"/>
                <a:cs typeface="+mj-lt"/>
              </a:rPr>
              <a:t>UI</a:t>
            </a:r>
            <a:r>
              <a:rPr lang="zh-TW" altLang="en-US">
                <a:ea typeface="+mj-lt"/>
                <a:cs typeface="+mj-lt"/>
              </a:rPr>
              <a:t> </a:t>
            </a:r>
            <a:r>
              <a:rPr lang="zh-TW">
                <a:ea typeface="+mj-lt"/>
                <a:cs typeface="+mj-lt"/>
              </a:rPr>
              <a:t>設計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5EB91-215B-73BE-C80C-536BC75A4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6763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2400" b="1">
                <a:ea typeface="+mn-lt"/>
                <a:cs typeface="+mn-lt"/>
              </a:rPr>
              <a:t>藍</a:t>
            </a:r>
            <a:r>
              <a:rPr lang="zh-TW" sz="2400" b="1">
                <a:ea typeface="+mn-lt"/>
                <a:cs typeface="+mn-lt"/>
              </a:rPr>
              <a:t>色主題</a:t>
            </a:r>
            <a:r>
              <a:rPr lang="zh-TW" sz="2400">
                <a:ea typeface="+mn-lt"/>
                <a:cs typeface="+mn-lt"/>
              </a:rPr>
              <a:t>：</a:t>
            </a:r>
            <a:r>
              <a:rPr lang="zh-TW" altLang="en-US" sz="2400">
                <a:ea typeface="+mn-lt"/>
                <a:cs typeface="+mn-lt"/>
              </a:rPr>
              <a:t>藍色傳遞穩定與信任感，符合</a:t>
            </a:r>
            <a:r>
              <a:rPr lang="zh-TW" sz="2400">
                <a:ea typeface="+mn-lt"/>
                <a:cs typeface="+mn-lt"/>
              </a:rPr>
              <a:t>股</a:t>
            </a:r>
            <a:r>
              <a:rPr lang="zh-TW" altLang="en-US" sz="2400">
                <a:ea typeface="+mn-lt"/>
                <a:cs typeface="+mn-lt"/>
              </a:rPr>
              <a:t>市分析</a:t>
            </a:r>
            <a:r>
              <a:rPr lang="zh-TW" sz="2400">
                <a:ea typeface="+mn-lt"/>
                <a:cs typeface="+mn-lt"/>
              </a:rPr>
              <a:t>的專業形象。</a:t>
            </a:r>
            <a:endParaRPr lang="zh-TW">
              <a:ea typeface="+mn-lt"/>
              <a:cs typeface="+mn-lt"/>
            </a:endParaRPr>
          </a:p>
          <a:p>
            <a:r>
              <a:rPr lang="zh-TW" sz="2400" b="1">
                <a:ea typeface="+mn-lt"/>
                <a:cs typeface="+mn-lt"/>
              </a:rPr>
              <a:t>淺藍色背景</a:t>
            </a:r>
            <a:r>
              <a:rPr lang="zh-TW" sz="2400">
                <a:ea typeface="+mn-lt"/>
                <a:cs typeface="+mn-lt"/>
              </a:rPr>
              <a:t>：清新簡潔，強調透明與易讀性，適合股市數據展示。</a:t>
            </a:r>
            <a:endParaRPr lang="zh-TW">
              <a:ea typeface="+mn-lt"/>
              <a:cs typeface="+mn-lt"/>
            </a:endParaRPr>
          </a:p>
          <a:p>
            <a:r>
              <a:rPr lang="zh-TW" sz="2400" b="1">
                <a:ea typeface="+mn-lt"/>
                <a:cs typeface="+mn-lt"/>
              </a:rPr>
              <a:t>互動效果</a:t>
            </a:r>
            <a:r>
              <a:rPr lang="zh-TW" sz="2400">
                <a:ea typeface="+mn-lt"/>
                <a:cs typeface="+mn-lt"/>
              </a:rPr>
              <a:t>：列表項目懸停時的背景變化和上浮效果，象徵股市的動態變化。</a:t>
            </a:r>
            <a:endParaRPr lang="zh-TW">
              <a:ea typeface="+mn-lt"/>
              <a:cs typeface="+mn-lt"/>
            </a:endParaRPr>
          </a:p>
          <a:p>
            <a:r>
              <a:rPr lang="zh-TW" sz="2400" b="1">
                <a:ea typeface="+mn-lt"/>
                <a:cs typeface="+mn-lt"/>
              </a:rPr>
              <a:t>直觀導航</a:t>
            </a:r>
            <a:r>
              <a:rPr lang="zh-TW" sz="2400">
                <a:ea typeface="+mn-lt"/>
                <a:cs typeface="+mn-lt"/>
              </a:rPr>
              <a:t>：簡潔的側邊欄設計，方便用戶快速查找所需信息。</a:t>
            </a:r>
            <a:endParaRPr lang="zh-TW" altLang="en-US">
              <a:ea typeface="+mn-lt"/>
              <a:cs typeface="+mn-lt"/>
            </a:endParaRPr>
          </a:p>
          <a:p>
            <a:endParaRPr lang="zh-TW" sz="2400">
              <a:ea typeface="+mn-lt"/>
              <a:cs typeface="+mn-lt"/>
            </a:endParaRPr>
          </a:p>
          <a:p>
            <a:endParaRPr lang="zh-TW" altLang="en-US" sz="2400">
              <a:latin typeface="Aptos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368617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917C8B-7083-EE9D-CAE5-1F266BF2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系統監控</a:t>
            </a:r>
          </a:p>
        </p:txBody>
      </p:sp>
      <p:pic>
        <p:nvPicPr>
          <p:cNvPr id="4" name="圖片 3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19A94E81-3B16-FFC1-689C-FD8C33C0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30" y="1845426"/>
            <a:ext cx="9780886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8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5917C8B-7083-EE9D-CAE5-1F266BF2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>
                <a:latin typeface="Microsoft JhengHei"/>
                <a:ea typeface="Microsoft JhengHei"/>
              </a:rPr>
              <a:t>系統監控</a:t>
            </a:r>
          </a:p>
        </p:txBody>
      </p:sp>
      <p:pic>
        <p:nvPicPr>
          <p:cNvPr id="3" name="圖片 2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6FCE09DA-18A8-CD83-1580-E5B008150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8068"/>
            <a:ext cx="10512547" cy="420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3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文字, 字型, 筆跡, 螢幕擷取畫面 的圖片&#10;&#10;自動產生的描述">
            <a:extLst>
              <a:ext uri="{FF2B5EF4-FFF2-40B4-BE49-F238E27FC236}">
                <a16:creationId xmlns:a16="http://schemas.microsoft.com/office/drawing/2014/main" id="{AD96597B-BFFE-7D20-9604-4B2E2CE15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25" y="1910408"/>
            <a:ext cx="10568349" cy="3910289"/>
          </a:xfrm>
          <a:prstGeom prst="rect">
            <a:avLst/>
          </a:prstGeom>
          <a:ln>
            <a:noFill/>
          </a:ln>
        </p:spPr>
      </p:pic>
      <p:sp>
        <p:nvSpPr>
          <p:cNvPr id="13" name="標題 12">
            <a:extLst>
              <a:ext uri="{FF2B5EF4-FFF2-40B4-BE49-F238E27FC236}">
                <a16:creationId xmlns:a16="http://schemas.microsoft.com/office/drawing/2014/main" id="{B9238365-8717-F5C3-C0FD-7232BC27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ADLaM Display" panose="02010000000000000000" pitchFamily="2" charset="0"/>
              </a:rPr>
              <a:t>數據收集</a:t>
            </a:r>
          </a:p>
        </p:txBody>
      </p:sp>
    </p:spTree>
    <p:extLst>
      <p:ext uri="{BB962C8B-B14F-4D97-AF65-F5344CB8AC3E}">
        <p14:creationId xmlns:p14="http://schemas.microsoft.com/office/powerpoint/2010/main" val="305650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Office PowerPoint</Application>
  <PresentationFormat>寬螢幕</PresentationFormat>
  <Paragraphs>86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Microsoft JhengHei Light</vt:lpstr>
      <vt:lpstr>Microsoft JhengHei</vt:lpstr>
      <vt:lpstr>新細明體</vt:lpstr>
      <vt:lpstr>Aptos</vt:lpstr>
      <vt:lpstr>Aptos Display</vt:lpstr>
      <vt:lpstr>Arial</vt:lpstr>
      <vt:lpstr>Office 佈景主題</vt:lpstr>
      <vt:lpstr>股海導航者</vt:lpstr>
      <vt:lpstr>開發框架選擇</vt:lpstr>
      <vt:lpstr>流程圖概念</vt:lpstr>
      <vt:lpstr>PowerPoint 簡報</vt:lpstr>
      <vt:lpstr>系統架構</vt:lpstr>
      <vt:lpstr>UI 設計</vt:lpstr>
      <vt:lpstr>系統監控</vt:lpstr>
      <vt:lpstr>系統監控</vt:lpstr>
      <vt:lpstr>數據收集</vt:lpstr>
      <vt:lpstr>PowerPoint 簡報</vt:lpstr>
      <vt:lpstr>文本關鍵詞擷取</vt:lpstr>
      <vt:lpstr>資料清洗</vt:lpstr>
      <vt:lpstr>數據集</vt:lpstr>
      <vt:lpstr>PowerPoint 簡報</vt:lpstr>
      <vt:lpstr>PowerPoint 簡報</vt:lpstr>
      <vt:lpstr>PowerPoint 簡報</vt:lpstr>
      <vt:lpstr>新聞文本加入情緒向量</vt:lpstr>
      <vt:lpstr>不加入情緒向量對比加入情緒向量</vt:lpstr>
      <vt:lpstr>關鍵詞擷取以及加入情緒分數—最佳結果</vt:lpstr>
      <vt:lpstr>PowerPoint 簡報</vt:lpstr>
      <vt:lpstr>PowerPoint 簡報</vt:lpstr>
      <vt:lpstr>模型輸出</vt:lpstr>
      <vt:lpstr> 數據處理 </vt:lpstr>
      <vt:lpstr>特徵工程</vt:lpstr>
      <vt:lpstr>模型選擇</vt:lpstr>
      <vt:lpstr>模型構建與訓練</vt:lpstr>
      <vt:lpstr>模型程式碼</vt:lpstr>
      <vt:lpstr>模型訓練集預測圖 – 台積電</vt:lpstr>
      <vt:lpstr>模型訓練集預測圖 – 聯發科</vt:lpstr>
      <vt:lpstr>模型結果對比</vt:lpstr>
      <vt:lpstr>謝謝各位評審委員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CHLOE C</dc:creator>
  <cp:lastModifiedBy>CHLOE C</cp:lastModifiedBy>
  <cp:revision>67</cp:revision>
  <dcterms:created xsi:type="dcterms:W3CDTF">2024-11-13T11:26:24Z</dcterms:created>
  <dcterms:modified xsi:type="dcterms:W3CDTF">2024-12-03T11:48:42Z</dcterms:modified>
</cp:coreProperties>
</file>