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28e2426e5c7c88c" providerId="LiveId" clId="{AB8B8C23-7E25-46DC-AC22-3CA5E289D9CA}"/>
    <pc:docChg chg="custSel modSld">
      <pc:chgData name="" userId="e28e2426e5c7c88c" providerId="LiveId" clId="{AB8B8C23-7E25-46DC-AC22-3CA5E289D9CA}" dt="2024-12-06T05:14:41.209" v="372" actId="20577"/>
      <pc:docMkLst>
        <pc:docMk/>
      </pc:docMkLst>
      <pc:sldChg chg="modSp">
        <pc:chgData name="" userId="e28e2426e5c7c88c" providerId="LiveId" clId="{AB8B8C23-7E25-46DC-AC22-3CA5E289D9CA}" dt="2024-12-06T05:12:01.265" v="220" actId="20577"/>
        <pc:sldMkLst>
          <pc:docMk/>
          <pc:sldMk cId="1887688798" sldId="256"/>
        </pc:sldMkLst>
        <pc:spChg chg="mod">
          <ac:chgData name="" userId="e28e2426e5c7c88c" providerId="LiveId" clId="{AB8B8C23-7E25-46DC-AC22-3CA5E289D9CA}" dt="2024-12-06T05:12:01.265" v="220" actId="20577"/>
          <ac:spMkLst>
            <pc:docMk/>
            <pc:sldMk cId="1887688798" sldId="256"/>
            <ac:spMk id="3" creationId="{1F141725-D4E5-4123-B9E8-001778E4BC15}"/>
          </ac:spMkLst>
        </pc:spChg>
      </pc:sldChg>
      <pc:sldChg chg="modSp">
        <pc:chgData name="" userId="e28e2426e5c7c88c" providerId="LiveId" clId="{AB8B8C23-7E25-46DC-AC22-3CA5E289D9CA}" dt="2024-11-13T16:34:13.991" v="20" actId="20577"/>
        <pc:sldMkLst>
          <pc:docMk/>
          <pc:sldMk cId="3069762632" sldId="257"/>
        </pc:sldMkLst>
        <pc:spChg chg="mod">
          <ac:chgData name="" userId="e28e2426e5c7c88c" providerId="LiveId" clId="{AB8B8C23-7E25-46DC-AC22-3CA5E289D9CA}" dt="2024-11-13T16:34:13.991" v="20" actId="20577"/>
          <ac:spMkLst>
            <pc:docMk/>
            <pc:sldMk cId="3069762632" sldId="257"/>
            <ac:spMk id="3" creationId="{C011E9FC-ACD9-480D-864E-7D47E4DEDC4D}"/>
          </ac:spMkLst>
        </pc:spChg>
      </pc:sldChg>
      <pc:sldChg chg="modSp">
        <pc:chgData name="" userId="e28e2426e5c7c88c" providerId="LiveId" clId="{AB8B8C23-7E25-46DC-AC22-3CA5E289D9CA}" dt="2024-12-06T05:14:41.209" v="372" actId="20577"/>
        <pc:sldMkLst>
          <pc:docMk/>
          <pc:sldMk cId="408241259" sldId="259"/>
        </pc:sldMkLst>
        <pc:spChg chg="mod">
          <ac:chgData name="" userId="e28e2426e5c7c88c" providerId="LiveId" clId="{AB8B8C23-7E25-46DC-AC22-3CA5E289D9CA}" dt="2024-12-06T05:14:41.209" v="372" actId="20577"/>
          <ac:spMkLst>
            <pc:docMk/>
            <pc:sldMk cId="408241259" sldId="259"/>
            <ac:spMk id="7" creationId="{949AFAB5-9516-418F-B122-750B228B73AC}"/>
          </ac:spMkLst>
        </pc:spChg>
      </pc:sldChg>
      <pc:sldChg chg="modSp">
        <pc:chgData name="" userId="e28e2426e5c7c88c" providerId="LiveId" clId="{AB8B8C23-7E25-46DC-AC22-3CA5E289D9CA}" dt="2024-12-06T05:09:54.032" v="191" actId="20577"/>
        <pc:sldMkLst>
          <pc:docMk/>
          <pc:sldMk cId="1216096767" sldId="260"/>
        </pc:sldMkLst>
        <pc:spChg chg="mod">
          <ac:chgData name="" userId="e28e2426e5c7c88c" providerId="LiveId" clId="{AB8B8C23-7E25-46DC-AC22-3CA5E289D9CA}" dt="2024-12-06T05:09:54.032" v="191" actId="20577"/>
          <ac:spMkLst>
            <pc:docMk/>
            <pc:sldMk cId="1216096767" sldId="260"/>
            <ac:spMk id="3" creationId="{23293F73-976E-499A-8135-31073AA6AADD}"/>
          </ac:spMkLst>
        </pc:spChg>
      </pc:sldChg>
      <pc:sldChg chg="modSp">
        <pc:chgData name="" userId="e28e2426e5c7c88c" providerId="LiveId" clId="{AB8B8C23-7E25-46DC-AC22-3CA5E289D9CA}" dt="2024-12-06T05:09:41.995" v="189" actId="20577"/>
        <pc:sldMkLst>
          <pc:docMk/>
          <pc:sldMk cId="4045851623" sldId="262"/>
        </pc:sldMkLst>
        <pc:spChg chg="mod">
          <ac:chgData name="" userId="e28e2426e5c7c88c" providerId="LiveId" clId="{AB8B8C23-7E25-46DC-AC22-3CA5E289D9CA}" dt="2024-12-06T05:09:41.995" v="189" actId="20577"/>
          <ac:spMkLst>
            <pc:docMk/>
            <pc:sldMk cId="4045851623" sldId="262"/>
            <ac:spMk id="3" creationId="{01FD8902-C42D-4F6C-9886-6F67CDBB653C}"/>
          </ac:spMkLst>
        </pc:spChg>
      </pc:sldChg>
      <pc:sldChg chg="modSp">
        <pc:chgData name="" userId="e28e2426e5c7c88c" providerId="LiveId" clId="{AB8B8C23-7E25-46DC-AC22-3CA5E289D9CA}" dt="2024-12-05T17:01:55.905" v="117" actId="20577"/>
        <pc:sldMkLst>
          <pc:docMk/>
          <pc:sldMk cId="2755658487" sldId="263"/>
        </pc:sldMkLst>
        <pc:spChg chg="mod">
          <ac:chgData name="" userId="e28e2426e5c7c88c" providerId="LiveId" clId="{AB8B8C23-7E25-46DC-AC22-3CA5E289D9CA}" dt="2024-12-05T17:01:55.905" v="117" actId="20577"/>
          <ac:spMkLst>
            <pc:docMk/>
            <pc:sldMk cId="2755658487" sldId="263"/>
            <ac:spMk id="3" creationId="{BBAD44CA-AA3A-4441-9A78-9732C9ABE903}"/>
          </ac:spMkLst>
        </pc:spChg>
      </pc:sldChg>
      <pc:sldChg chg="addSp delSp modSp">
        <pc:chgData name="" userId="e28e2426e5c7c88c" providerId="LiveId" clId="{AB8B8C23-7E25-46DC-AC22-3CA5E289D9CA}" dt="2024-12-06T04:30:45.520" v="127" actId="1076"/>
        <pc:sldMkLst>
          <pc:docMk/>
          <pc:sldMk cId="607056649" sldId="264"/>
        </pc:sldMkLst>
        <pc:picChg chg="del">
          <ac:chgData name="" userId="e28e2426e5c7c88c" providerId="LiveId" clId="{AB8B8C23-7E25-46DC-AC22-3CA5E289D9CA}" dt="2024-12-06T04:30:15.187" v="124" actId="478"/>
          <ac:picMkLst>
            <pc:docMk/>
            <pc:sldMk cId="607056649" sldId="264"/>
            <ac:picMk id="4" creationId="{712DDCE6-80B9-45A2-AF93-B10B68591A71}"/>
          </ac:picMkLst>
        </pc:picChg>
        <pc:picChg chg="add mod">
          <ac:chgData name="" userId="e28e2426e5c7c88c" providerId="LiveId" clId="{AB8B8C23-7E25-46DC-AC22-3CA5E289D9CA}" dt="2024-12-06T04:30:45.520" v="127" actId="1076"/>
          <ac:picMkLst>
            <pc:docMk/>
            <pc:sldMk cId="607056649" sldId="264"/>
            <ac:picMk id="5" creationId="{C47F18FC-3413-446D-93C5-C8A8746E43C2}"/>
          </ac:picMkLst>
        </pc:picChg>
      </pc:sldChg>
      <pc:sldChg chg="addSp delSp modSp">
        <pc:chgData name="" userId="e28e2426e5c7c88c" providerId="LiveId" clId="{AB8B8C23-7E25-46DC-AC22-3CA5E289D9CA}" dt="2024-12-06T04:31:28.879" v="139" actId="14100"/>
        <pc:sldMkLst>
          <pc:docMk/>
          <pc:sldMk cId="4254791634" sldId="265"/>
        </pc:sldMkLst>
        <pc:spChg chg="mod">
          <ac:chgData name="" userId="e28e2426e5c7c88c" providerId="LiveId" clId="{AB8B8C23-7E25-46DC-AC22-3CA5E289D9CA}" dt="2024-12-06T04:30:51.305" v="136" actId="20577"/>
          <ac:spMkLst>
            <pc:docMk/>
            <pc:sldMk cId="4254791634" sldId="265"/>
            <ac:spMk id="2" creationId="{ECCF44BE-97CE-4920-BA3E-743E88910482}"/>
          </ac:spMkLst>
        </pc:spChg>
        <pc:spChg chg="add del mod">
          <ac:chgData name="" userId="e28e2426e5c7c88c" providerId="LiveId" clId="{AB8B8C23-7E25-46DC-AC22-3CA5E289D9CA}" dt="2024-12-06T04:31:20.987" v="137" actId="14100"/>
          <ac:spMkLst>
            <pc:docMk/>
            <pc:sldMk cId="4254791634" sldId="265"/>
            <ac:spMk id="5" creationId="{7E58382E-E153-4DC3-9859-177C4639EDC2}"/>
          </ac:spMkLst>
        </pc:spChg>
        <pc:picChg chg="del">
          <ac:chgData name="" userId="e28e2426e5c7c88c" providerId="LiveId" clId="{AB8B8C23-7E25-46DC-AC22-3CA5E289D9CA}" dt="2024-12-06T04:29:39.361" v="118" actId="478"/>
          <ac:picMkLst>
            <pc:docMk/>
            <pc:sldMk cId="4254791634" sldId="265"/>
            <ac:picMk id="4" creationId="{D7DA1AB4-ED1D-4369-9C04-3466A2784C34}"/>
          </ac:picMkLst>
        </pc:picChg>
        <pc:picChg chg="add mod">
          <ac:chgData name="" userId="e28e2426e5c7c88c" providerId="LiveId" clId="{AB8B8C23-7E25-46DC-AC22-3CA5E289D9CA}" dt="2024-12-06T04:31:28.879" v="139" actId="14100"/>
          <ac:picMkLst>
            <pc:docMk/>
            <pc:sldMk cId="4254791634" sldId="265"/>
            <ac:picMk id="6" creationId="{45780B5B-3680-4E7B-94F7-0CFE49C2CDBE}"/>
          </ac:picMkLst>
        </pc:picChg>
      </pc:sldChg>
      <pc:sldChg chg="addSp delSp modSp">
        <pc:chgData name="" userId="e28e2426e5c7c88c" providerId="LiveId" clId="{AB8B8C23-7E25-46DC-AC22-3CA5E289D9CA}" dt="2024-12-06T04:30:11.164" v="123" actId="478"/>
        <pc:sldMkLst>
          <pc:docMk/>
          <pc:sldMk cId="424115829" sldId="266"/>
        </pc:sldMkLst>
        <pc:spChg chg="add del mod">
          <ac:chgData name="" userId="e28e2426e5c7c88c" providerId="LiveId" clId="{AB8B8C23-7E25-46DC-AC22-3CA5E289D9CA}" dt="2024-12-06T04:30:11.164" v="123" actId="478"/>
          <ac:spMkLst>
            <pc:docMk/>
            <pc:sldMk cId="424115829" sldId="266"/>
            <ac:spMk id="5" creationId="{B1197D9E-4561-4D45-B071-19B9BE56C824}"/>
          </ac:spMkLst>
        </pc:spChg>
        <pc:picChg chg="del">
          <ac:chgData name="" userId="e28e2426e5c7c88c" providerId="LiveId" clId="{AB8B8C23-7E25-46DC-AC22-3CA5E289D9CA}" dt="2024-12-06T04:30:01.152" v="119" actId="478"/>
          <ac:picMkLst>
            <pc:docMk/>
            <pc:sldMk cId="424115829" sldId="266"/>
            <ac:picMk id="4" creationId="{6DE5402C-BEEC-4A6B-B41B-630296EACA85}"/>
          </ac:picMkLst>
        </pc:picChg>
        <pc:picChg chg="add mod">
          <ac:chgData name="" userId="e28e2426e5c7c88c" providerId="LiveId" clId="{AB8B8C23-7E25-46DC-AC22-3CA5E289D9CA}" dt="2024-12-06T04:30:06.605" v="122" actId="1076"/>
          <ac:picMkLst>
            <pc:docMk/>
            <pc:sldMk cId="424115829" sldId="266"/>
            <ac:picMk id="6" creationId="{0F8A6F3D-B6F4-43B1-98FC-FCBBA2A3A3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bq7QHvvHEQ" TargetMode="External"/><Relationship Id="rId2" Type="http://schemas.openxmlformats.org/officeDocument/2006/relationships/hyperlink" Target="https://hackmd.io/@Derek46518/HyZHsD0Q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8275F-9AC2-4AF1-83E9-499BB35B7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/>
              <a:t>PYTHON</a:t>
            </a:r>
            <a:r>
              <a:rPr lang="zh-TW" altLang="en-US" sz="6000" dirty="0"/>
              <a:t>遊戲設計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141725-D4E5-4123-B9E8-001778E4B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組員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資工</a:t>
            </a:r>
            <a:r>
              <a:rPr lang="en-US" altLang="zh-TW" dirty="0">
                <a:latin typeface="+mn-ea"/>
              </a:rPr>
              <a:t>4b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411017632</a:t>
            </a:r>
            <a:r>
              <a:rPr lang="zh-TW" altLang="en-US" dirty="0">
                <a:latin typeface="+mn-ea"/>
              </a:rPr>
              <a:t> 陳重頤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指導老師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翁添雄</a:t>
            </a:r>
          </a:p>
        </p:txBody>
      </p:sp>
    </p:spTree>
    <p:extLst>
      <p:ext uri="{BB962C8B-B14F-4D97-AF65-F5344CB8AC3E}">
        <p14:creationId xmlns:p14="http://schemas.microsoft.com/office/powerpoint/2010/main" val="188768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F44BE-97CE-4920-BA3E-743E8891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遊戲畫面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5780B5B-3680-4E7B-94F7-0CFE49C2C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212" y="1912234"/>
            <a:ext cx="5100917" cy="373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9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D70B7-8AC5-441C-9AF2-5AABBDB9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遊戲結束畫面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8A6F3D-B6F4-43B1-98FC-FCBBA2A3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755" y="2015732"/>
            <a:ext cx="5298922" cy="36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7A21D-37EC-4462-AB5A-DD04642F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/>
              <a:t>實機演示</a:t>
            </a:r>
          </a:p>
        </p:txBody>
      </p:sp>
    </p:spTree>
    <p:extLst>
      <p:ext uri="{BB962C8B-B14F-4D97-AF65-F5344CB8AC3E}">
        <p14:creationId xmlns:p14="http://schemas.microsoft.com/office/powerpoint/2010/main" val="62496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F59D1-7F44-4557-AF49-DEA78BA3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A0FF8A-9D98-42EE-B19A-B14BD1F3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8" y="1853754"/>
            <a:ext cx="12032201" cy="41997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1. </a:t>
            </a:r>
            <a:r>
              <a:rPr lang="zh-TW" altLang="en-US" b="1" dirty="0"/>
              <a:t>多樣化的角色與道具</a:t>
            </a:r>
          </a:p>
          <a:p>
            <a:pPr marL="0" indent="0">
              <a:buNone/>
            </a:pPr>
            <a:r>
              <a:rPr lang="zh-TW" altLang="en-US" b="1" dirty="0"/>
              <a:t>  角色多樣化</a:t>
            </a:r>
            <a:r>
              <a:rPr lang="zh-TW" altLang="en-US" dirty="0"/>
              <a:t>：除了現在的藍色、黃色和紅色鳥外，可以引入更多角色，每個角色擁有獨特的技能或屬性，這樣玩家可以根據不同情   況選擇合適的角色。</a:t>
            </a:r>
          </a:p>
          <a:p>
            <a:pPr marL="0" indent="0">
              <a:buNone/>
            </a:pPr>
            <a:r>
              <a:rPr lang="zh-TW" altLang="en-US" b="1" dirty="0"/>
              <a:t>  道具系統</a:t>
            </a:r>
            <a:r>
              <a:rPr lang="zh-TW" altLang="en-US" dirty="0"/>
              <a:t>：新增隨機掉落的道具（如護盾、加速、重力反轉等），讓遊戲玩法更加豐富且充滿變數。</a:t>
            </a:r>
          </a:p>
          <a:p>
            <a:pPr marL="0" indent="0">
              <a:buNone/>
            </a:pPr>
            <a:r>
              <a:rPr lang="en-US" altLang="zh-TW" b="1" dirty="0"/>
              <a:t>2. </a:t>
            </a:r>
            <a:r>
              <a:rPr lang="zh-TW" altLang="en-US" b="1" dirty="0"/>
              <a:t>關卡與挑戰模式</a:t>
            </a:r>
          </a:p>
          <a:p>
            <a:pPr marL="0" indent="0">
              <a:buNone/>
            </a:pPr>
            <a:r>
              <a:rPr lang="zh-TW" altLang="en-US" b="1" dirty="0"/>
              <a:t>  關卡設計</a:t>
            </a:r>
            <a:r>
              <a:rPr lang="zh-TW" altLang="en-US" dirty="0"/>
              <a:t>：新增多個關卡，每個關卡都有不同的難度和挑戰，例如更小的管道間隙、更高的管道移動速度等。</a:t>
            </a:r>
          </a:p>
          <a:p>
            <a:pPr marL="0" indent="0">
              <a:buNone/>
            </a:pPr>
            <a:r>
              <a:rPr lang="zh-TW" altLang="en-US" b="1" dirty="0"/>
              <a:t>  時間挑戰</a:t>
            </a:r>
            <a:r>
              <a:rPr lang="zh-TW" altLang="en-US" dirty="0"/>
              <a:t>：加入時間限制的模式，玩家需要在特定時間內達到一定的分數，增加遊戲的競技性和挑戰性。</a:t>
            </a:r>
          </a:p>
          <a:p>
            <a:pPr marL="0" indent="0">
              <a:buNone/>
            </a:pPr>
            <a:r>
              <a:rPr lang="zh-TW" altLang="en-US" b="1" dirty="0"/>
              <a:t>  成就系統</a:t>
            </a:r>
            <a:r>
              <a:rPr lang="zh-TW" altLang="en-US" dirty="0"/>
              <a:t>：設計成就系統，鼓勵玩家達成各種目標，例如“通過</a:t>
            </a:r>
            <a:r>
              <a:rPr lang="en-US" altLang="zh-TW" dirty="0"/>
              <a:t>10</a:t>
            </a:r>
            <a:r>
              <a:rPr lang="zh-TW" altLang="en-US" dirty="0"/>
              <a:t>個管道不死”或“收集</a:t>
            </a:r>
            <a:r>
              <a:rPr lang="en-US" altLang="zh-TW" dirty="0"/>
              <a:t>100</a:t>
            </a:r>
            <a:r>
              <a:rPr lang="zh-TW" altLang="en-US" dirty="0"/>
              <a:t>顆星星”等。</a:t>
            </a:r>
          </a:p>
          <a:p>
            <a:pPr marL="0" indent="0">
              <a:buNone/>
            </a:pPr>
            <a:r>
              <a:rPr lang="en-US" altLang="zh-TW" b="1" dirty="0"/>
              <a:t>3. </a:t>
            </a:r>
            <a:r>
              <a:rPr lang="zh-TW" altLang="en-US" b="1" dirty="0"/>
              <a:t>社交與競技功能</a:t>
            </a:r>
          </a:p>
          <a:p>
            <a:pPr marL="0" indent="0">
              <a:buNone/>
            </a:pPr>
            <a:r>
              <a:rPr lang="zh-TW" altLang="en-US" b="1" dirty="0"/>
              <a:t>  排行榜</a:t>
            </a:r>
            <a:r>
              <a:rPr lang="zh-TW" altLang="en-US" dirty="0"/>
              <a:t>：加入全服或好友排行榜，玩家可以查看自己的排名，與全球或朋友競爭，提高遊戲的重玩性。</a:t>
            </a:r>
          </a:p>
          <a:p>
            <a:pPr marL="0" indent="0">
              <a:buNone/>
            </a:pPr>
            <a:r>
              <a:rPr lang="zh-TW" altLang="en-US" b="1" dirty="0"/>
              <a:t>  競技場模式</a:t>
            </a:r>
            <a:r>
              <a:rPr lang="zh-TW" altLang="en-US" dirty="0"/>
              <a:t>：增加多人對戰模式，玩家可以與其他玩家即時競爭，通過合作或對抗完成任務，這將大大增強遊戲的社交性和互動性。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77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D794C-9F71-4EBC-8124-E4D7F713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E09EE9-03C5-46B2-8CD6-73C734D6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https://hackmd.io/@Derek46518/HyZHsD0Qo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https://www.youtube.com/watch?v=Hbq7QHvvHEQ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98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174B4-6D41-4141-96AD-84808F7C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090" y="2979548"/>
            <a:ext cx="9603275" cy="2205011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301637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08766-4158-49BE-9751-D525C7A4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1E9FC-ACD9-480D-864E-7D47E4DE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Flappy Bird </a:t>
            </a:r>
            <a:r>
              <a:rPr lang="zh-TW" altLang="en-US" dirty="0"/>
              <a:t>遊戲是一個使用 </a:t>
            </a:r>
            <a:r>
              <a:rPr lang="en-US" altLang="zh-TW" dirty="0"/>
              <a:t>Python </a:t>
            </a:r>
            <a:r>
              <a:rPr lang="zh-TW" altLang="en-US" dirty="0"/>
              <a:t>和 </a:t>
            </a:r>
            <a:r>
              <a:rPr lang="en-US" altLang="zh-TW" dirty="0" err="1"/>
              <a:t>Pygame</a:t>
            </a:r>
            <a:r>
              <a:rPr lang="zh-TW" altLang="en-US" dirty="0"/>
              <a:t>套件所開發的遊戲項目。本專題旨在重現經典 </a:t>
            </a:r>
            <a:r>
              <a:rPr lang="en-US" altLang="zh-TW" dirty="0"/>
              <a:t>Flappy Bird </a:t>
            </a:r>
            <a:r>
              <a:rPr lang="zh-TW" altLang="en-US" dirty="0"/>
              <a:t>的遊戲機制，並且加入全新的</a:t>
            </a:r>
            <a:r>
              <a:rPr lang="zh-TW" altLang="en-US"/>
              <a:t>特色功能，</a:t>
            </a:r>
            <a:r>
              <a:rPr lang="zh-TW" altLang="en-US" dirty="0"/>
              <a:t>提升遊戲挑戰性與玩家互動體驗。</a:t>
            </a:r>
          </a:p>
        </p:txBody>
      </p:sp>
    </p:spTree>
    <p:extLst>
      <p:ext uri="{BB962C8B-B14F-4D97-AF65-F5344CB8AC3E}">
        <p14:creationId xmlns:p14="http://schemas.microsoft.com/office/powerpoint/2010/main" val="306976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797A4-F624-4EC1-B152-58DC1AAF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64" y="442971"/>
            <a:ext cx="9603275" cy="1049235"/>
          </a:xfrm>
        </p:spPr>
        <p:txBody>
          <a:bodyPr/>
          <a:lstStyle/>
          <a:p>
            <a:pPr algn="ctr"/>
            <a:r>
              <a:rPr lang="zh-TW" altLang="en-US" dirty="0"/>
              <a:t>流程圖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10D6B3F-4ED5-4410-B63B-7839CCDFF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161" y="1492206"/>
            <a:ext cx="10058400" cy="46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8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102CB-9068-49E8-A86B-0DF9C2BF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25" y="840029"/>
            <a:ext cx="9603275" cy="1049235"/>
          </a:xfrm>
        </p:spPr>
        <p:txBody>
          <a:bodyPr/>
          <a:lstStyle/>
          <a:p>
            <a:pPr algn="ctr"/>
            <a:r>
              <a:rPr lang="zh-TW" altLang="en-US" dirty="0"/>
              <a:t>遊戲特色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9AFAB5-9516-418F-B122-750B228B73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8717" y="2797751"/>
            <a:ext cx="10630930" cy="293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鳥類變化與轉換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遊戲中的鳥可以變換成三種不同</a:t>
            </a:r>
            <a:r>
              <a:rPr lang="zh-TW" altLang="en-US" dirty="0">
                <a:latin typeface="Arial" panose="020B0604020202020204" pitchFamily="34" charset="0"/>
              </a:rPr>
              <a:t>型態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（藍色、黃色、紅色），每種具有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型態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不同的功能：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藍色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（Bluebird）：基本鳥類，具有正常的重力和速度。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黃色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（Yellowbird）：變身後速度會增加三倍，進行更快速的遊戲操作。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紅色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（Redbird）：可以穿越管道而不會死亡，這意味著即使與管道碰撞也不會導致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2000" dirty="0">
                <a:latin typeface="Arial" panose="020B0604020202020204" pitchFamily="34" charset="0"/>
              </a:rPr>
              <a:t>遊戲結束</a:t>
            </a:r>
            <a:r>
              <a:rPr lang="zh-TW" altLang="zh-TW" dirty="0">
                <a:latin typeface="Arial" panose="020B0604020202020204" pitchFamily="34" charset="0"/>
              </a:rPr>
              <a:t>。</a:t>
            </a:r>
          </a:p>
          <a:p>
            <a:r>
              <a:rPr lang="en-US" altLang="zh-TW" b="1" dirty="0"/>
              <a:t>Lives</a:t>
            </a:r>
            <a:r>
              <a:rPr lang="zh-TW" altLang="en-US" b="1" dirty="0"/>
              <a:t>功能</a:t>
            </a:r>
            <a:r>
              <a:rPr lang="zh-TW" altLang="en-US" dirty="0"/>
              <a:t>：</a:t>
            </a:r>
          </a:p>
          <a:p>
            <a:r>
              <a:rPr lang="zh-TW" altLang="en-US" dirty="0"/>
              <a:t>遊戲中會有</a:t>
            </a:r>
            <a:r>
              <a:rPr lang="en-US" altLang="zh-TW" dirty="0"/>
              <a:t>3</a:t>
            </a:r>
            <a:r>
              <a:rPr lang="zh-TW" altLang="en-US"/>
              <a:t>條命，每碰到館子或燕子一次就扣一條命，扣完則遊戲結束並到分數介面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4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45F4F-FC70-4488-9AA0-7A77882A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293F73-976E-499A-8135-31073AA6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604297" cy="4037749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300" b="1" dirty="0"/>
              <a:t>1. </a:t>
            </a:r>
            <a:r>
              <a:rPr lang="zh-TW" altLang="en-US" sz="2300" b="1" dirty="0"/>
              <a:t>開始畫面功能</a:t>
            </a:r>
          </a:p>
          <a:p>
            <a:pPr marL="0" indent="0">
              <a:buNone/>
            </a:pPr>
            <a:r>
              <a:rPr lang="zh-TW" altLang="en-US" sz="2300" dirty="0"/>
              <a:t>顯示遊戲開始畫面，包含遊戲標題、開始遊戲的提示。玩家可以選擇按下空白鍵或上鍵來開始遊戲。</a:t>
            </a:r>
          </a:p>
          <a:p>
            <a:pPr marL="0" indent="0">
              <a:buNone/>
            </a:pPr>
            <a:endParaRPr lang="zh-TW" altLang="en-US" sz="2300" dirty="0"/>
          </a:p>
          <a:p>
            <a:pPr marL="0" indent="0">
              <a:buNone/>
            </a:pPr>
            <a:r>
              <a:rPr lang="en-US" altLang="zh-TW" sz="2300" b="1" dirty="0"/>
              <a:t>2. </a:t>
            </a:r>
            <a:r>
              <a:rPr lang="zh-TW" altLang="en-US" sz="2300" b="1" dirty="0"/>
              <a:t>鳥的控制功能</a:t>
            </a:r>
          </a:p>
          <a:p>
            <a:pPr marL="0" indent="0">
              <a:buNone/>
            </a:pPr>
            <a:r>
              <a:rPr lang="zh-TW" altLang="en-US" sz="2300" dirty="0"/>
              <a:t>鳥在遊戲中會受到重力影響自動下墜。玩家可以按下空白鍵或上鍵使鳥上升，克服重力的影響。</a:t>
            </a:r>
          </a:p>
          <a:p>
            <a:pPr marL="0" indent="0">
              <a:buNone/>
            </a:pPr>
            <a:endParaRPr lang="zh-TW" altLang="en-US" sz="2300" dirty="0"/>
          </a:p>
          <a:p>
            <a:pPr marL="0" indent="0">
              <a:buNone/>
            </a:pPr>
            <a:r>
              <a:rPr lang="en-US" altLang="zh-TW" sz="2300" b="1" dirty="0"/>
              <a:t>3. </a:t>
            </a:r>
            <a:r>
              <a:rPr lang="zh-TW" altLang="en-US" sz="2300" b="1" dirty="0"/>
              <a:t>管道與星星生成</a:t>
            </a:r>
          </a:p>
          <a:p>
            <a:pPr marL="0" indent="0">
              <a:buNone/>
            </a:pPr>
            <a:r>
              <a:rPr lang="zh-TW" altLang="en-US" sz="2300" dirty="0"/>
              <a:t>遊戲會隨機生成並顯示管道，管道的間隙會隨著遊戲進行而變動。</a:t>
            </a:r>
          </a:p>
          <a:p>
            <a:pPr marL="0" indent="0">
              <a:buNone/>
            </a:pPr>
            <a:r>
              <a:rPr lang="zh-TW" altLang="en-US" sz="2300" dirty="0"/>
              <a:t>管道和星星會向左移動，當它們移出屏幕時，會被刪除並重新生成。</a:t>
            </a:r>
          </a:p>
          <a:p>
            <a:pPr marL="0" indent="0">
              <a:buNone/>
            </a:pPr>
            <a:r>
              <a:rPr lang="zh-TW" altLang="en-US" sz="2300" dirty="0"/>
              <a:t>管道在超過</a:t>
            </a:r>
            <a:r>
              <a:rPr lang="en-US" altLang="zh-TW" sz="2300" dirty="0"/>
              <a:t>10</a:t>
            </a:r>
            <a:r>
              <a:rPr lang="zh-TW" altLang="en-US" sz="2300" dirty="0"/>
              <a:t>分會開始上下移動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09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D8902-C42D-4F6C-9886-6F67CDBB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1392114"/>
            <a:ext cx="11176987" cy="4733477"/>
          </a:xfrm>
        </p:spPr>
        <p:txBody>
          <a:bodyPr>
            <a:normAutofit/>
          </a:bodyPr>
          <a:lstStyle/>
          <a:p>
            <a:endParaRPr lang="en-US" altLang="zh-TW" sz="2100" b="1" dirty="0"/>
          </a:p>
          <a:p>
            <a:r>
              <a:rPr lang="en-US" altLang="zh-TW" sz="1500" b="1" dirty="0"/>
              <a:t>4. </a:t>
            </a:r>
            <a:r>
              <a:rPr lang="zh-TW" altLang="en-US" sz="1500" b="1" dirty="0"/>
              <a:t>碰撞檢測功能</a:t>
            </a:r>
          </a:p>
          <a:p>
            <a:pPr marL="0" indent="0">
              <a:buNone/>
            </a:pPr>
            <a:r>
              <a:rPr lang="zh-TW" altLang="en-US" sz="1500" b="1" dirty="0"/>
              <a:t>    管道碰撞檢測</a:t>
            </a:r>
            <a:r>
              <a:rPr lang="zh-TW" altLang="en-US" sz="1500" dirty="0"/>
              <a:t>：當鳥與管道發生碰撞時，</a:t>
            </a:r>
            <a:r>
              <a:rPr lang="en-US" altLang="zh-TW" sz="1500" dirty="0"/>
              <a:t>lives</a:t>
            </a:r>
            <a:r>
              <a:rPr lang="zh-TW" altLang="en-US" sz="1500" dirty="0"/>
              <a:t>會</a:t>
            </a:r>
            <a:r>
              <a:rPr lang="en-US" altLang="zh-TW" sz="1500" dirty="0"/>
              <a:t>-1</a:t>
            </a:r>
            <a:r>
              <a:rPr lang="zh-TW" altLang="en-US" sz="1500" dirty="0"/>
              <a:t>。</a:t>
            </a:r>
            <a:endParaRPr lang="en-US" altLang="zh-TW" sz="1500" dirty="0"/>
          </a:p>
          <a:p>
            <a:pPr marL="0" indent="0">
              <a:buNone/>
            </a:pPr>
            <a:r>
              <a:rPr lang="zh-TW" altLang="en-US" sz="1500" b="1" dirty="0"/>
              <a:t>星星碰撞檢測</a:t>
            </a:r>
            <a:r>
              <a:rPr lang="zh-TW" altLang="en-US" sz="1500" dirty="0"/>
              <a:t>：當鳥與星星發生碰撞時，鳥會觸發變形（變為黃色鳥或紅色鳥）。</a:t>
            </a:r>
          </a:p>
          <a:p>
            <a:pPr marL="0" indent="0">
              <a:buNone/>
            </a:pPr>
            <a:endParaRPr lang="zh-TW" altLang="en-US" sz="1500" dirty="0"/>
          </a:p>
          <a:p>
            <a:pPr algn="just"/>
            <a:r>
              <a:rPr lang="en-US" altLang="zh-TW" sz="1500" b="1" dirty="0"/>
              <a:t>5. </a:t>
            </a:r>
            <a:r>
              <a:rPr lang="zh-TW" altLang="en-US" sz="1500" b="1" dirty="0"/>
              <a:t>分數計算</a:t>
            </a:r>
          </a:p>
          <a:p>
            <a:pPr marL="0" indent="0" algn="just">
              <a:buNone/>
            </a:pPr>
            <a:r>
              <a:rPr lang="zh-TW" altLang="en-US" sz="1500" dirty="0"/>
              <a:t>   玩家通過管道時，會獲得額外的分數（每通過一對管道，得分</a:t>
            </a:r>
            <a:r>
              <a:rPr lang="en-US" altLang="zh-TW" sz="1500" dirty="0"/>
              <a:t>+1</a:t>
            </a:r>
            <a:r>
              <a:rPr lang="zh-TW" altLang="en-US" sz="1500" dirty="0"/>
              <a:t>）。</a:t>
            </a:r>
          </a:p>
          <a:p>
            <a:pPr marL="0" indent="0" algn="just">
              <a:buNone/>
            </a:pPr>
            <a:r>
              <a:rPr lang="zh-TW" altLang="en-US" sz="1500" dirty="0"/>
              <a:t>   分數會即時顯示在遊戲畫面上。</a:t>
            </a:r>
            <a:endParaRPr lang="en-US" altLang="zh-TW" sz="1500" dirty="0"/>
          </a:p>
          <a:p>
            <a:r>
              <a:rPr lang="en-US" altLang="zh-TW" sz="1600" b="1" dirty="0"/>
              <a:t>6. </a:t>
            </a:r>
            <a:r>
              <a:rPr lang="zh-TW" altLang="en-US" sz="1600" b="1" dirty="0"/>
              <a:t>遊戲結束功能</a:t>
            </a:r>
          </a:p>
          <a:p>
            <a:pPr marL="0" indent="0">
              <a:buNone/>
            </a:pPr>
            <a:r>
              <a:rPr lang="zh-TW" altLang="en-US" sz="1600" dirty="0"/>
              <a:t>當鳥與管道或地面發生碰撞時，遊戲會結束，並顯示結束畫面。</a:t>
            </a:r>
          </a:p>
          <a:p>
            <a:pPr marL="0" indent="0">
              <a:buNone/>
            </a:pPr>
            <a:r>
              <a:rPr lang="zh-TW" altLang="en-US" sz="1600" dirty="0"/>
              <a:t>結束畫面會顯示當前分數，並提供重新開始遊戲的選項。</a:t>
            </a:r>
          </a:p>
          <a:p>
            <a:pPr marL="0" indent="0" algn="just">
              <a:buNone/>
            </a:pPr>
            <a:endParaRPr lang="zh-TW" altLang="en-US" sz="15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585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D44CA-AA3A-4441-9A78-9732C9AB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1908700"/>
            <a:ext cx="11887200" cy="4305669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700" b="1" dirty="0"/>
              <a:t>7. </a:t>
            </a:r>
            <a:r>
              <a:rPr lang="zh-TW" altLang="en-US" sz="2700" b="1" dirty="0"/>
              <a:t>遊戲重啟功能</a:t>
            </a:r>
          </a:p>
          <a:p>
            <a:pPr marL="0" indent="0">
              <a:buNone/>
            </a:pPr>
            <a:r>
              <a:rPr lang="zh-TW" altLang="en-US" sz="2700" dirty="0"/>
              <a:t>在遊戲結束後，玩家可以選擇重新開始遊戲，這會重置所有遊戲狀態（分數、遊戲速度、鳥的狀態等）。</a:t>
            </a:r>
          </a:p>
          <a:p>
            <a:pPr marL="0" indent="0">
              <a:buNone/>
            </a:pPr>
            <a:r>
              <a:rPr lang="zh-TW" altLang="en-US" sz="2700" dirty="0"/>
              <a:t>玩家也可以選擇退出遊戲，返回到開始畫面或退出遊戲。</a:t>
            </a:r>
          </a:p>
          <a:p>
            <a:r>
              <a:rPr lang="en-US" altLang="zh-TW" sz="2700" b="1" dirty="0"/>
              <a:t>8. </a:t>
            </a:r>
            <a:r>
              <a:rPr lang="zh-TW" altLang="en-US" sz="2700" b="1" dirty="0"/>
              <a:t>背景和音效功能</a:t>
            </a:r>
          </a:p>
          <a:p>
            <a:pPr marL="0" indent="0">
              <a:buNone/>
            </a:pPr>
            <a:r>
              <a:rPr lang="zh-TW" altLang="en-US" sz="2700" dirty="0"/>
              <a:t>遊戲會顯示背景圖像，並隨著遊戲進行而不斷刷新。</a:t>
            </a:r>
          </a:p>
          <a:p>
            <a:pPr marL="0" indent="0">
              <a:buNone/>
            </a:pPr>
            <a:r>
              <a:rPr lang="zh-TW" altLang="en-US" sz="2700" dirty="0"/>
              <a:t>音效：當鳥上升時會播放「翼拍聲」，當鳥碰撞時會播放「撞擊聲」。</a:t>
            </a:r>
          </a:p>
          <a:p>
            <a:pPr marL="0" indent="0">
              <a:buNone/>
            </a:pPr>
            <a:r>
              <a:rPr lang="zh-TW" altLang="en-US" sz="2700" dirty="0"/>
              <a:t>音樂會在遊戲中根據玩家操作和事件觸發來播放，增強遊戲體驗。</a:t>
            </a:r>
            <a:endParaRPr lang="en-US" altLang="zh-TW" sz="2700" dirty="0"/>
          </a:p>
          <a:p>
            <a:r>
              <a:rPr lang="en-US" altLang="zh-TW" sz="2700" b="1" dirty="0"/>
              <a:t>9. </a:t>
            </a:r>
            <a:r>
              <a:rPr lang="zh-TW" altLang="en-US" sz="2700" b="1" dirty="0"/>
              <a:t>暫停功能</a:t>
            </a:r>
          </a:p>
          <a:p>
            <a:pPr marL="0" indent="0">
              <a:buNone/>
            </a:pPr>
            <a:r>
              <a:rPr lang="zh-TW" altLang="en-US" sz="2700" dirty="0"/>
              <a:t>玩家可以通過按下退格鍵來暫停遊戲，當遊戲暫停時，遊戲進程會停止，顯示暫停提示。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565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4D222-6507-4018-AACA-948A9FF8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使用環境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0189DD7-531A-4ADC-BDAD-CD051C065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108" y="2764495"/>
            <a:ext cx="184810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64396-A88C-4765-9F10-5C48CCF7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遊戲開始介面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37612-53A0-4DBC-8183-D2B77C52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7F18FC-3413-446D-93C5-C8A8746E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91" y="2271880"/>
            <a:ext cx="4273618" cy="31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56649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106</TotalTime>
  <Words>887</Words>
  <Application>Microsoft Office PowerPoint</Application>
  <PresentationFormat>寬螢幕</PresentationFormat>
  <Paragraphs>66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新細明體</vt:lpstr>
      <vt:lpstr>Arial</vt:lpstr>
      <vt:lpstr>Gill Sans MT</vt:lpstr>
      <vt:lpstr>圖庫</vt:lpstr>
      <vt:lpstr>PYTHON遊戲設計</vt:lpstr>
      <vt:lpstr>前言</vt:lpstr>
      <vt:lpstr>流程圖</vt:lpstr>
      <vt:lpstr>遊戲特色</vt:lpstr>
      <vt:lpstr>系統功能</vt:lpstr>
      <vt:lpstr>PowerPoint 簡報</vt:lpstr>
      <vt:lpstr>PowerPoint 簡報</vt:lpstr>
      <vt:lpstr>使用環境</vt:lpstr>
      <vt:lpstr>遊戲開始介面</vt:lpstr>
      <vt:lpstr>遊戲畫面</vt:lpstr>
      <vt:lpstr>遊戲結束畫面</vt:lpstr>
      <vt:lpstr>實機演示</vt:lpstr>
      <vt:lpstr>未來展望</vt:lpstr>
      <vt:lpstr>資料來源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PYTHON遊戲設計</dc:title>
  <dc:creator>user</dc:creator>
  <cp:lastModifiedBy>user</cp:lastModifiedBy>
  <cp:revision>6</cp:revision>
  <dcterms:created xsi:type="dcterms:W3CDTF">2024-11-13T08:54:35Z</dcterms:created>
  <dcterms:modified xsi:type="dcterms:W3CDTF">2024-12-06T05:14:43Z</dcterms:modified>
</cp:coreProperties>
</file>