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5" r:id="rId7"/>
    <p:sldId id="260" r:id="rId8"/>
    <p:sldId id="261" r:id="rId9"/>
    <p:sldId id="272" r:id="rId10"/>
    <p:sldId id="262" r:id="rId11"/>
    <p:sldId id="263" r:id="rId12"/>
    <p:sldId id="264" r:id="rId13"/>
    <p:sldId id="266" r:id="rId14"/>
    <p:sldId id="269" r:id="rId15"/>
    <p:sldId id="27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69A2-AFB6-4DE9-91FB-19D101CC1C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F98-197A-46E5-96E5-55625E8F56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水题选讲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namelessgugugu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Alice </a:t>
                </a:r>
                <a:r>
                  <a:rPr lang="zh-CN" altLang="en-US" sz="2400" dirty="0"/>
                  <a:t>和 </a:t>
                </a:r>
                <a:r>
                  <a:rPr lang="en-US" altLang="zh-CN" sz="2400" dirty="0"/>
                  <a:t>Bob </a:t>
                </a:r>
                <a:r>
                  <a:rPr lang="zh-CN" altLang="en-US" sz="2400" dirty="0"/>
                  <a:t>又在玩游戏。有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个长度均为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400" dirty="0"/>
                  <a:t> 的 </a:t>
                </a:r>
                <a:r>
                  <a:rPr lang="en-US" altLang="zh-CN" sz="2400" dirty="0"/>
                  <a:t>01 </a:t>
                </a:r>
                <a:r>
                  <a:rPr lang="zh-CN" altLang="en-US" sz="2400" dirty="0"/>
                  <a:t>字符串，</a:t>
                </a:r>
                <a:r>
                  <a:rPr lang="en-US" altLang="zh-CN" sz="2400" dirty="0"/>
                  <a:t>Alice </a:t>
                </a:r>
                <a:r>
                  <a:rPr lang="zh-CN" altLang="en-US" sz="2400" dirty="0"/>
                  <a:t>选择了其中的一个字符串，但没有告诉 </a:t>
                </a:r>
                <a:r>
                  <a:rPr lang="en-US" altLang="zh-CN" sz="2400" dirty="0"/>
                  <a:t>Bob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Bob </a:t>
                </a:r>
                <a:r>
                  <a:rPr lang="zh-CN" altLang="en-US" sz="2400" dirty="0"/>
                  <a:t>会向 </a:t>
                </a:r>
                <a:r>
                  <a:rPr lang="en-US" altLang="zh-CN" sz="2400" dirty="0"/>
                  <a:t>Alice </a:t>
                </a:r>
                <a:r>
                  <a:rPr lang="zh-CN" altLang="en-US" sz="2400" dirty="0"/>
                  <a:t>提问，每次提问 </a:t>
                </a:r>
                <a:r>
                  <a:rPr lang="en-US" altLang="zh-CN" sz="2400" dirty="0"/>
                  <a:t>Alice </a:t>
                </a:r>
                <a:r>
                  <a:rPr lang="zh-CN" altLang="en-US" sz="2400" dirty="0"/>
                  <a:t>会把字符串中某些位随机替换成 </a:t>
                </a:r>
                <a:r>
                  <a:rPr lang="en-US" altLang="zh-CN" sz="2400" dirty="0"/>
                  <a:t>? </a:t>
                </a:r>
                <a:r>
                  <a:rPr lang="zh-CN" altLang="en-US" sz="2400" dirty="0"/>
                  <a:t>给 </a:t>
                </a:r>
                <a:r>
                  <a:rPr lang="en-US" altLang="zh-CN" sz="2400" dirty="0"/>
                  <a:t>Bob</a:t>
                </a:r>
                <a:r>
                  <a:rPr lang="zh-CN" altLang="en-US" sz="2400" dirty="0"/>
                  <a:t>，第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位不变成 </a:t>
                </a:r>
                <a:r>
                  <a:rPr lang="en-US" altLang="zh-CN" sz="2400" dirty="0"/>
                  <a:t>? </a:t>
                </a:r>
                <a:r>
                  <a:rPr lang="zh-CN" altLang="en-US" sz="2400" dirty="0"/>
                  <a:t>的概率是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。所有随机过程两两独立。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Bob </a:t>
                </a:r>
                <a:r>
                  <a:rPr lang="zh-CN" altLang="en-US" sz="2400" dirty="0"/>
                  <a:t>已知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个 </a:t>
                </a:r>
                <a:r>
                  <a:rPr lang="en-US" altLang="zh-CN" sz="2400" dirty="0"/>
                  <a:t>01 </a:t>
                </a:r>
                <a:r>
                  <a:rPr lang="zh-CN" altLang="en-US" sz="2400" dirty="0"/>
                  <a:t>串和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的值。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对于每个字符串，求出 </a:t>
                </a:r>
                <a:r>
                  <a:rPr lang="en-US" altLang="zh-CN" sz="2400" dirty="0"/>
                  <a:t>Alice </a:t>
                </a:r>
                <a:r>
                  <a:rPr lang="zh-CN" altLang="en-US" sz="2400" dirty="0"/>
                  <a:t>选择它之后 </a:t>
                </a:r>
                <a:r>
                  <a:rPr lang="en-US" altLang="zh-CN" sz="2400" dirty="0"/>
                  <a:t>Bob </a:t>
                </a:r>
                <a:r>
                  <a:rPr lang="zh-CN" altLang="en-US" sz="2400" dirty="0"/>
                  <a:t>在最优决策（确定字符串之后不再询问）下得到该字符串的期望询问次数，对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sz="2400" dirty="0"/>
                  <a:t> 取模。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多测，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 组测试数据。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TL:2.5s</a:t>
                </a:r>
                <a:r>
                  <a:rPr lang="zh-CN" altLang="en-US" sz="2400" dirty="0"/>
                  <a:t>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求有多少个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的大小为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的子集的元素异或和的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 取模。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的自然数序列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最小的长度为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的自然数序列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。输出这个最小的和。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均为高精度，以二进制形式给出，输出的答案也应是二进制形式。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在二进制下的位数，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2000" dirty="0"/>
                  <a:t>Alice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Bob </a:t>
                </a:r>
                <a:r>
                  <a:rPr lang="zh-CN" altLang="en-US" sz="2000" dirty="0"/>
                  <a:t>还在玩游戏。有一个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 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，每个点有黑白两种颜色，出边有顺序。还有一个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程序，伪代码如下：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4353"/>
            <a:ext cx="5257800" cy="39319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96000" y="2503102"/>
                <a:ext cx="5257800" cy="317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现在有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个独立的程序在运行，每个程序都输入了变量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并触发了暂停。接下来，</a:t>
                </a:r>
                <a:r>
                  <a:rPr lang="en-US" altLang="zh-CN" sz="2000" dirty="0"/>
                  <a:t>Alice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Bob </a:t>
                </a:r>
                <a:r>
                  <a:rPr lang="zh-CN" altLang="en-US" sz="2000" dirty="0"/>
                  <a:t>轮流进行操作：选择一个未结束的程序，使其从暂停状态恢复，遇到 </a:t>
                </a:r>
                <a:r>
                  <a:rPr lang="en-US" altLang="zh-CN" sz="2000" dirty="0"/>
                  <a:t>read(g) </a:t>
                </a:r>
                <a:r>
                  <a:rPr lang="zh-CN" altLang="en-US" sz="2000" dirty="0"/>
                  <a:t>时由操作者决定输入 </a:t>
                </a:r>
                <a:r>
                  <a:rPr lang="en-US" altLang="zh-CN" sz="2000" dirty="0"/>
                  <a:t>T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，直到程序再次暂停或结束。无法操作者输。求谁有必胜策略。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Hint: </a:t>
                </a:r>
                <a:r>
                  <a:rPr lang="zh-CN" altLang="en-US" sz="2000"/>
                  <a:t>考虑只有白点的情况。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03102"/>
                <a:ext cx="5257800" cy="3173626"/>
              </a:xfrm>
              <a:prstGeom prst="rect">
                <a:avLst/>
              </a:prstGeom>
              <a:blipFill rotWithShape="1">
                <a:blip r:embed="rId3"/>
                <a:stretch>
                  <a:fillRect t="-1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预告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4795" y="2151727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接下来可能会出现：</a:t>
            </a:r>
            <a:endParaRPr lang="en-US" altLang="zh-CN" sz="3200" dirty="0"/>
          </a:p>
          <a:p>
            <a:r>
              <a:rPr lang="zh-CN" altLang="en-US" sz="3200" dirty="0"/>
              <a:t>猜你想找：讲题不翻车能叫讲题吗？</a:t>
            </a:r>
            <a:endParaRPr lang="en-US" altLang="zh-CN" sz="3200" dirty="0"/>
          </a:p>
          <a:p>
            <a:r>
              <a:rPr lang="zh-CN" altLang="en-US" sz="3200" dirty="0"/>
              <a:t>全是水题：“一眼秒了，下次还填非常简单”</a:t>
            </a:r>
            <a:endParaRPr lang="en-US" altLang="zh-CN" sz="3200" dirty="0"/>
          </a:p>
          <a:p>
            <a:r>
              <a:rPr lang="zh-CN" altLang="en-US" sz="3200" dirty="0"/>
              <a:t>难度错乱：讲题人水平过低，无法判断题目难度</a:t>
            </a:r>
            <a:endParaRPr lang="en-US" altLang="zh-CN" sz="3200" dirty="0"/>
          </a:p>
          <a:p>
            <a:r>
              <a:rPr lang="zh-CN" altLang="en-US" sz="3200" dirty="0"/>
              <a:t>简陋 </a:t>
            </a:r>
            <a:r>
              <a:rPr lang="en-US" altLang="zh-CN" sz="3200" dirty="0"/>
              <a:t>PPT</a:t>
            </a:r>
            <a:r>
              <a:rPr lang="zh-CN" altLang="en-US" sz="3200" dirty="0"/>
              <a:t>：不会用 </a:t>
            </a:r>
            <a:r>
              <a:rPr lang="en-US" altLang="zh-CN" sz="3200" dirty="0"/>
              <a:t>LaTeX </a:t>
            </a:r>
            <a:r>
              <a:rPr lang="zh-CN" altLang="en-US" sz="3200" dirty="0"/>
              <a:t>导致的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有一个编辑器，设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为当前文本，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为剪切板中的文本，有三种功能：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打字，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为输入的字符，花费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单位时间，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全选并剪切，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←∅</m:t>
                    </m:r>
                  </m:oMath>
                </a14:m>
                <a:r>
                  <a:rPr lang="zh-CN" altLang="en-US" dirty="0"/>
                  <a:t>，花费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单位时间，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复制，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，花费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单位时间。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上述字符或字符串加法均为拼接。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和长度为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的小写字符串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，问最少需要多少单位时间能打出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/>
                  <a:t>TL:3s</a:t>
                </a:r>
                <a:r>
                  <a:rPr lang="zh-CN" altLang="en-US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池塘里有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条小鱼，第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条的大小为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大鱼可以吃掉大小比自己小的小鱼，然后大鱼大小加上吃掉的鱼的大小。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进行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次操作：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池塘里加入一条小鱼，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池塘里删除一条小鱼，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3.</a:t>
                </a:r>
                <a:r>
                  <a:rPr lang="zh-CN" altLang="en-US" b="1" dirty="0"/>
                  <a:t>假设</a:t>
                </a:r>
                <a:r>
                  <a:rPr lang="zh-CN" altLang="en-US" dirty="0"/>
                  <a:t>池塘里来了一条初始大小为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的大鱼，它会吃掉数量尽可能少的小鱼让自己的大小不小于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。求它会吃掉几条小鱼，如果到不了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输出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TL:12s</a:t>
                </a:r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一个闯关游戏有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关，玩家一开始在第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 关，通过第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 关即为通关。有些关卡可以回蓝。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玩家有血量上限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和蓝量上限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，初始都为满。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设玩家当前在第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关，可以进行的操作有：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1. </a:t>
                </a:r>
                <a:r>
                  <a:rPr lang="zh-CN" altLang="en-US" sz="2000" dirty="0"/>
                  <a:t>花费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单位时间，尝试通关，有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的概率通过，进入下一关或通关，否则扣除一单位血量并留在当前关。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花费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单位时间，消耗一单位蓝量，恢复一单位血量，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花费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单位时间，不消耗蓝量，恢复一单位血量，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4. </a:t>
                </a:r>
                <a:r>
                  <a:rPr lang="zh-CN" altLang="en-US" sz="2000" dirty="0"/>
                  <a:t>如果关卡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是可以回蓝的关卡，则可以恢复任意单位蓝量，不花费时间。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400" dirty="0"/>
                  <a:t>血量任意时刻都不能为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，求最优决策下通关的花费时间期望，输出浮点数。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Alice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玩游戏，有一个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的网格图，每个格子能往上下左右走，初始有些格子是障碍物，走不了。有两个不相邻的格子分别为起点和终点，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轮流把一个非起点终点的非障碍格改成障碍格，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先手。操作完后起点终点不连通的人获胜。求谁有必胜策略。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组测试数据。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，每次操作可以让某个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，求最少多少次操作使得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88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有一个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的网格。除了第一行与最后一行，每一天每行的最左边和最右边的格子分别有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的概率消失。求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天之后第一行仍与最后一行四联通的概率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880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进制下的正整数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按字典序排序得到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，求满足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的数量。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多测，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组数据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204ff75-3c24-4ebf-8557-bd03f432acc8"/>
  <p:tag name="COMMONDATA" val="eyJoZGlkIjoiZGI2Mjc0NTEzMjcwZDgwMDA1Y2VhZjYyOThlMmVmN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2415</Words>
  <Application>WPS 演示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水题选讲</vt:lpstr>
      <vt:lpstr>预告</vt:lpstr>
      <vt:lpstr>Problem 1</vt:lpstr>
      <vt:lpstr>Problem 2</vt:lpstr>
      <vt:lpstr>Problem 3</vt:lpstr>
      <vt:lpstr>Problem 4</vt:lpstr>
      <vt:lpstr>Problem 5</vt:lpstr>
      <vt:lpstr>Problem 6</vt:lpstr>
      <vt:lpstr>Problem 7</vt:lpstr>
      <vt:lpstr>Problem 8</vt:lpstr>
      <vt:lpstr>Problem 9</vt:lpstr>
      <vt:lpstr>Problem 10</vt:lpstr>
      <vt:lpstr>Problem 11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水题选讲</dc:title>
  <dc:creator>gugugu nameless</dc:creator>
  <cp:lastModifiedBy>User</cp:lastModifiedBy>
  <cp:revision>117</cp:revision>
  <dcterms:created xsi:type="dcterms:W3CDTF">2023-09-24T04:16:00Z</dcterms:created>
  <dcterms:modified xsi:type="dcterms:W3CDTF">2023-09-30T07:48:06Z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6F182599DE6346CBAAD71EF78AD02F19_13</vt:lpwstr>
  </property>
  <property fmtid="{D5CDD505-2E9C-101B-9397-08002B2CF9AE}" pid="3" name="KSOProductBuildVer">
    <vt:lpwstr>2052-11.1.0.14309</vt:lpwstr>
  </property>
</Properties>
</file>