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4" r:id="rId5"/>
    <p:sldId id="267" r:id="rId6"/>
    <p:sldId id="266" r:id="rId7"/>
    <p:sldId id="261" r:id="rId8"/>
    <p:sldId id="259" r:id="rId9"/>
    <p:sldId id="257" r:id="rId10"/>
    <p:sldId id="263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4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8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56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9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9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2716-1F84-9256-336E-5619EBC60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dp </a:t>
            </a:r>
            <a:r>
              <a:rPr lang="zh-CN" altLang="en-US"/>
              <a:t>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7D4C2-1894-61E3-F5C8-21CFFC0B2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tsx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9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7775C-D8B5-A3FF-B99F-9ECC697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arc118E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B7AB9-7EC0-DD37-F23C-46301CB32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对于一个排列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如下：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+2)×(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+2)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的网格图，行列标号为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(0,0)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走到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在不经过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情况下的方案数。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要么位于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，要么是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，你需要将每个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替换成一个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的数使其成为一个排列，求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所有</a:t>
                </a:r>
                <a14:m>
                  <m:oMath xmlns:m="http://schemas.openxmlformats.org/officeDocument/2006/math">
                    <m:r>
                      <a:rPr lang="zh-CN" altLang="en-US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可能</m:t>
                    </m:r>
                    <m:r>
                      <a:rPr lang="zh-CN" altLang="en-US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得到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的排列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之和。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≤200</m:t>
                    </m:r>
                    <m:r>
                      <a:rPr lang="zh-CN" altLang="en-US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B7AB9-7EC0-DD37-F23C-46301CB32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3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8543-9464-C2E6-DF95-F09A15E0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qoj8049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68FF8B-35D0-E854-6705-439659D96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/>
                  <a:t>，已知它们满足以下条件：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的值还未确定。对于每一对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，你需要求出有多少种可能的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的值满足以下条件：</a:t>
                </a:r>
                <a:endParaRPr lang="en-US" altLang="zh-CN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r>
                  <a:rPr lang="zh-CN" altLang="en-US"/>
                  <a:t> 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68FF8B-35D0-E854-6705-439659D96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1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FF82-F432-4923-327E-51FF634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arc156D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29868-A4B9-2FF6-2A8D-BFD131595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个数的数列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和一个整数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对于所有长度为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，值域为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的数列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，求出所有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​​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的异或和。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29868-A4B9-2FF6-2A8D-BFD131595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F3DA-3DF1-2C8F-7924-D9BA912F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CF1730F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B7681-02AD-0C57-0856-DD015015D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给定一个长度为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，以及一个正整数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．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，要求对于所有满足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，有以下不等式成立：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​​</m:t>
                            </m:r>
                          </m:sub>
                        </m:sSub>
                      </m:sub>
                    </m:sSub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​​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现在请求出满足条件的置换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中，逆序对数最小的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，它逆序对数是多少。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≤5000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B7681-02AD-0C57-0856-DD015015D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01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B0254-1EBB-C8DC-79FF-1A90DA8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P6647 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93946C-4B82-C162-00DD-04D433DAD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您正在游览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个景点，编号为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，并且必须按照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的顺序浏览。您一天最多可以游览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每个景点对您的吸引度不同，第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个景点对您的吸引度为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，一天游览的这些景点的官方评分就是这天游览的景点的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的最大值。最后，您需要把每天的官方评分加起来获得最后的评分。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为浏览完所有景点最少需要多少天，您想知道：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天浏览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满足每天最多游览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能得到的最后的评分最大是多少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93946C-4B82-C162-00DD-04D433DAD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6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BA8D9-BDE8-E5ED-A991-018B1EE9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arc117E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3F865C-6654-9610-2DFC-6652C1BC2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求有多少个长度为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的序列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满足以下条件：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序列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包含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恰好有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​+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​+⋯+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≤30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KaTeX_Main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3F865C-6654-9610-2DFC-6652C1BC2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4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4964B-FB22-88FD-D9D6-62706555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CF1789F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12F67-0962-463B-4B13-943B97A85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定义一个字符串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是好的，当且仅当存在字符串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，使得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可以由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首尾相接得到。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例如，字符串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gogogo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就是好的，因为它可以由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个字符串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go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首尾相接得到；而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power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就不是好的。</a:t>
                </a:r>
                <a:endParaRPr lang="en-US" altLang="zh-CN"/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给定仅包含小写英文字母的字符串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/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你需要求出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最长的好的子序列（不一定连续）的长度，特别的如果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没有好的子序列，答案为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12F67-0962-463B-4B13-943B97A85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9D726-7BB9-C95E-DF92-BD380AA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CF1781F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FD30-672A-E58C-00B4-3F7FF0144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Feyn </a:t>
                </a:r>
                <a:r>
                  <a:rPr lang="zh-CN" altLang="en-US"/>
                  <a:t>喜欢玩括号序列。今天他想执行如下步骤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次来构建一个括号序列：</a:t>
                </a:r>
              </a:p>
              <a:p>
                <a:pPr lvl="1"/>
                <a:r>
                  <a:rPr lang="zh-CN" altLang="en-US"/>
                  <a:t>等概率随机选择一个空位（若当前有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个字符，则有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个空位）。</a:t>
                </a:r>
              </a:p>
              <a:p>
                <a:pPr lvl="1"/>
                <a:r>
                  <a:rPr lang="zh-CN" altLang="en-US"/>
                  <a:t>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的概率插入字符串 </a:t>
                </a:r>
                <a:r>
                  <a:rPr lang="en-US" altLang="zh-CN"/>
                  <a:t>() </a:t>
                </a:r>
                <a:r>
                  <a:rPr lang="zh-CN" altLang="en-US"/>
                  <a:t>或以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的概率插入字符串 </a:t>
                </a:r>
                <a:r>
                  <a:rPr lang="en-US" altLang="zh-CN"/>
                  <a:t>)(</a:t>
                </a:r>
                <a:r>
                  <a:rPr lang="zh-CN" altLang="en-US"/>
                  <a:t>，操作后字符串长度增加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r>
                  <a:rPr lang="zh-CN" altLang="en-US"/>
                  <a:t>给定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，求出 </a:t>
                </a:r>
                <a:r>
                  <a:rPr lang="en-US" altLang="zh-CN"/>
                  <a:t>Feyn </a:t>
                </a:r>
                <a:r>
                  <a:rPr lang="zh-CN" altLang="en-US"/>
                  <a:t>得到一个合法括号序列的概率。</a:t>
                </a:r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998244353 </m:t>
                    </m:r>
                  </m:oMath>
                </a14:m>
                <a:r>
                  <a:rPr lang="zh-CN" altLang="en-US"/>
                  <a:t>取模。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FD30-672A-E58C-00B4-3F7FF0144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1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BEEE-B203-310F-E878-60FDD1E0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qoj1251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B6EDA-000B-5E1F-FA4A-B7CB51163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在一个二维平面的地面上，有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个柱子紧贴着排成一排，第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个柱子的高度为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你需要移除恰好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个柱子，请问有多少种移除方案使得这些柱子的最大存水面积为偶数。</a:t>
                </a:r>
                <a:endParaRPr lang="en-US" altLang="zh-CN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B6EDA-000B-5E1F-FA4A-B7CB51163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6E22E4B-5D4A-F451-D3E2-70EB1E99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38" y="3960032"/>
            <a:ext cx="672499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1EF-0E18-00A2-0611-AB2CE5C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CF1119F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525F0-012B-63A3-011F-9393704E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有一个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个结点的树，每条边有边权，结点度数就是与之相连的边数量。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，删掉一些边使每个结点的度数不大于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，求出删掉的边的权值之和的最小值。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525F0-012B-63A3-011F-9393704E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85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3E959-FD1B-B582-59DF-8F3571AD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P10207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1E91-A82C-38F2-7B16-A573ACC24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2788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-apple-system"/>
                  </a:rPr>
                  <a:t>JOI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大道是一条东西向的长度为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米的道路，地点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位于从道路的西端走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米的地方。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今年 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-apple-system"/>
                  </a:rPr>
                  <a:t>JOI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大道上第一次举办了马拉松大会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，规则如下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道路上放了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个球放在地点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可能相同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参加者从规定的起点出发，拿到所有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个球后，如果在规定的时间内到达规定的终点，就算是完赛。但是，如果把拿到的球放在地上就会被取消资格。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这个大会的起点，终点和时间限制还没有公布，但是已经公布了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个可能的方案。第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个方案的起点是地点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，终点是地点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，时间限制是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秒。</a:t>
                </a:r>
              </a:p>
              <a:p>
                <a:pPr algn="l"/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理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惠是马拉松大会的其中一名运动员。她拿起一个球要花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秒，拿着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个球在道路上跑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米要花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对于每个方案判断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理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惠能不能完赛。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1E91-A82C-38F2-7B16-A573ACC24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27887"/>
              </a:xfrm>
              <a:blipFill>
                <a:blip r:embed="rId2"/>
                <a:stretch>
                  <a:fillRect l="-142" t="-942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13096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1165</Words>
  <Application>Microsoft Office PowerPoint</Application>
  <PresentationFormat>宽屏</PresentationFormat>
  <Paragraphs>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-apple-system</vt:lpstr>
      <vt:lpstr>KaTeX_Main</vt:lpstr>
      <vt:lpstr>KaTeX_Math</vt:lpstr>
      <vt:lpstr>Arial</vt:lpstr>
      <vt:lpstr>Cambria Math</vt:lpstr>
      <vt:lpstr>Trebuchet MS</vt:lpstr>
      <vt:lpstr>Wingdings 3</vt:lpstr>
      <vt:lpstr>平面</vt:lpstr>
      <vt:lpstr>dp 选讲</vt:lpstr>
      <vt:lpstr>CF1730F</vt:lpstr>
      <vt:lpstr>luogu P6647 </vt:lpstr>
      <vt:lpstr>arc117E</vt:lpstr>
      <vt:lpstr>CF1789F</vt:lpstr>
      <vt:lpstr>CF1781F</vt:lpstr>
      <vt:lpstr>qoj1251</vt:lpstr>
      <vt:lpstr>CF1119F</vt:lpstr>
      <vt:lpstr>luogu P10207</vt:lpstr>
      <vt:lpstr>arc118E</vt:lpstr>
      <vt:lpstr>qoj8049</vt:lpstr>
      <vt:lpstr>arc156D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Shaoxuan Tang</dc:creator>
  <cp:lastModifiedBy>Shaoxuan Tang</cp:lastModifiedBy>
  <cp:revision>5</cp:revision>
  <dcterms:created xsi:type="dcterms:W3CDTF">2024-07-13T08:06:09Z</dcterms:created>
  <dcterms:modified xsi:type="dcterms:W3CDTF">2024-07-13T09:51:15Z</dcterms:modified>
</cp:coreProperties>
</file>