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A3DDB-F480-E749-B7AB-11AECC065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B680C6-BF00-D448-7A66-63DED2019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252D3-6F66-F784-ECF6-189212EA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AFCF-2A73-43DB-8C78-4D3AE1CE03D9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7ED5C-8A45-8D46-216E-4DC6C41F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80B00-76E6-C3BE-E849-92622CFB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2724-8972-4362-A8E7-F540B2E76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67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8F17A-3DDE-5297-56EA-446FA7DF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280A50-1685-7CD2-9F37-6CE604E34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9B82E-1F42-C231-8271-CD85FB38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AFCF-2A73-43DB-8C78-4D3AE1CE03D9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D0D17-3613-CF09-D3A8-A712BD93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93F2E-21E5-B597-CCFD-C2FAF683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2724-8972-4362-A8E7-F540B2E76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88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C15B2C-71FE-5071-B08A-1CBFEBB8A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EC2541-092C-00E6-C5F7-625F01B17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7776FF-77A1-17B4-DFAE-EB74CC5D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AFCF-2A73-43DB-8C78-4D3AE1CE03D9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1FF27-BE1E-DB8D-B188-A87C1E6F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CD603-6A37-7F1E-1C1C-A9D85352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2724-8972-4362-A8E7-F540B2E76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0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8826A0-3A84-2244-FFD6-B1F96CBA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02990-91B0-27BD-5B9D-862660446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8B4C8-C138-5168-D532-9B60749D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AFCF-2A73-43DB-8C78-4D3AE1CE03D9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DAC90-0E90-1C3E-0458-A4126E4F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B74629-ECE9-9508-1240-F0CF86A5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2724-8972-4362-A8E7-F540B2E76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66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7D8B7-BC87-AE50-2E79-576668EC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50664-496D-205F-6CE6-F83F26329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027B6-DF68-B97D-9C6B-E81D6110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AFCF-2A73-43DB-8C78-4D3AE1CE03D9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ED480E-0750-9367-4B69-9D28BA8E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23C05-C0AE-49A2-3F4C-770BAA04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2724-8972-4362-A8E7-F540B2E76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30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D4A3C-97CE-A7FC-434C-F9CB1AEA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3262C-EB90-4FFA-F920-F12882F94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EB1CE2-23B0-00E8-FAD9-B3E67EC2C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80477-F7F3-E382-637E-1AB71897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AFCF-2A73-43DB-8C78-4D3AE1CE03D9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2AB963-2258-03B6-0B29-43CDBF1A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3ED6D-4A62-2422-6DE6-35DA3C10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2724-8972-4362-A8E7-F540B2E76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26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FA629-07BF-1475-B22F-6915805D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EC3C75-6819-DCBE-D8F2-F6C94D9B2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C14391-566E-32DF-4CE0-3C4CFB669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8E1776-AB24-C81F-AB17-CFAA074AC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CBAD0E-5DF3-5C09-4E41-58B75D0D4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8DE888-FC27-348F-D969-F37CC5D7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AFCF-2A73-43DB-8C78-4D3AE1CE03D9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131BE8-BFDA-281E-BF0D-E630C4D1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C3DCDF-F2B3-27CD-1D94-67E8E7E8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2724-8972-4362-A8E7-F540B2E76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43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5D4B6-FE96-82FD-AD33-71BB2150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AAB25B-86F6-F45B-6173-A83DB54C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AFCF-2A73-43DB-8C78-4D3AE1CE03D9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7458DB-0A72-3AAF-2FAD-F8392AEE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B58F0D-BDFA-4D31-5E6E-763686DC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2724-8972-4362-A8E7-F540B2E76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5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6F2D6C-5CF4-BEBA-689F-83715C76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AFCF-2A73-43DB-8C78-4D3AE1CE03D9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E68827-A07F-8FCB-1429-40383DFF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9D9AD2-1EAB-7E30-B341-DFF9A613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2724-8972-4362-A8E7-F540B2E76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16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6CA29-93DE-6838-08BD-DF209251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17F8C-6BFA-30CA-FC7A-C3E19432B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28D0EA-31A3-C8F8-0635-DB6405A01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6FB039-9DBC-B8F2-B1F2-30BEBDC2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AFCF-2A73-43DB-8C78-4D3AE1CE03D9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576F11-4B63-A15F-59DB-5AE15F71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4AFB9B-97AE-5AE6-FBAE-1C88EEC9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2724-8972-4362-A8E7-F540B2E76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C216B-8E9D-473B-5025-B005312C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B0DABF-2EA2-5796-0CC7-4CF99F7F6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784E17-7C66-DC76-DB1C-23A3E1DA7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568754-B7E4-8826-EF1F-CB6DB4BB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AFCF-2A73-43DB-8C78-4D3AE1CE03D9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AC02BE-EBDE-6CA7-B6D0-63B2A5EF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12F007-E3B3-D005-6FCA-06270146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B2724-8972-4362-A8E7-F540B2E76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83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35BC2F-632F-C63A-150C-3EA8F7AB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6570C5-1F0C-B316-968A-9AB03314C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DCD4E-7818-0133-812F-0ACCB4DB7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F3AFCF-2A73-43DB-8C78-4D3AE1CE03D9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D7A56-5F38-5333-C38F-FC77F5C9C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35182-A797-A187-4E9C-16CBCE0B4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5B2724-8972-4362-A8E7-F540B2E76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47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84874-81ED-9941-9B37-1FAA61B3F4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猫粮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912C6D-32C9-182D-EB2F-5BC62F15E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E.Space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666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AA70D-A2A5-0521-72C6-BCB42C4F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D75FA7-ADA7-9534-C78B-EAD6D67D9A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只猫，每只猫吃饱要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克猫粮</a:t>
                </a:r>
                <a:endParaRPr lang="en-US" altLang="zh-CN" dirty="0"/>
              </a:p>
              <a:p>
                <a:r>
                  <a:rPr lang="zh-CN" altLang="en-US" dirty="0"/>
                  <a:t>有两种猫粮，一种会被一只随机的没吃饱的猫吃掉，一种可以选择一只让它吃掉</a:t>
                </a:r>
                <a:endParaRPr lang="en-US" altLang="zh-CN" dirty="0"/>
              </a:p>
              <a:p>
                <a:r>
                  <a:rPr lang="zh-CN" altLang="en-US" dirty="0"/>
                  <a:t>每种都有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袋，且重量都在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 ~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之间</a:t>
                </a:r>
                <a:endParaRPr lang="en-US" altLang="zh-CN" dirty="0"/>
              </a:p>
              <a:p>
                <a:r>
                  <a:rPr lang="zh-CN" altLang="en-US" dirty="0"/>
                  <a:t>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袋猫粮的总重量为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问是否存在策略使得可以以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的概率喂饱所有猫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≤40000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≤100000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D75FA7-ADA7-9534-C78B-EAD6D67D9A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9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7BCA697-8C17-54E7-149A-A2AE396E18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7BCA697-8C17-54E7-149A-A2AE396E1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77743-132C-3F6A-F553-674DECB97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是否随机没区别且题目限制保证了能喂饱</a:t>
            </a:r>
            <a:endParaRPr lang="en-US" altLang="zh-CN" dirty="0"/>
          </a:p>
          <a:p>
            <a:r>
              <a:rPr lang="zh-CN" altLang="en-US" dirty="0"/>
              <a:t>输出 </a:t>
            </a:r>
            <a:r>
              <a:rPr lang="en-US" altLang="zh-CN" dirty="0"/>
              <a:t>Yes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12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4E69-5EF7-CE43-42CC-D382F95CA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3D27699-41DC-B058-A01C-68FD3DEE19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dirty="0"/>
                  <a:t>（特殊性质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）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3D27699-41DC-B058-A01C-68FD3DEE1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01ED81-5D7D-DC91-50D0-FF4DF12D6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袋重量为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的优质猫粮，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袋重量为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的优质猫粮</a:t>
                </a:r>
                <a:endParaRPr lang="en-US" altLang="zh-CN" dirty="0"/>
              </a:p>
              <a:p>
                <a:r>
                  <a:rPr lang="zh-CN" altLang="en-US" dirty="0"/>
                  <a:t>为了保证和为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，所以一定有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袋重量为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的普通猫粮和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袋重量为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的普通猫粮</a:t>
                </a:r>
                <a:endParaRPr lang="en-US" altLang="zh-CN" dirty="0"/>
              </a:p>
              <a:p>
                <a:r>
                  <a:rPr lang="zh-CN" altLang="en-US" dirty="0"/>
                  <a:t>每喂一袋随机猫粮之后用一袋重量不同的普通猫粮喂给同一只猫</a:t>
                </a:r>
                <a:endParaRPr lang="en-US" altLang="zh-CN" dirty="0"/>
              </a:p>
              <a:p>
                <a:r>
                  <a:rPr lang="zh-CN" altLang="en-US" dirty="0"/>
                  <a:t>一定可以喂饱所有的</a:t>
                </a:r>
                <a:endParaRPr lang="en-US" altLang="zh-CN" dirty="0"/>
              </a:p>
              <a:p>
                <a:r>
                  <a:rPr lang="zh-CN" altLang="en-US" dirty="0"/>
                  <a:t>输出 </a:t>
                </a:r>
                <a:r>
                  <a:rPr lang="en-US" altLang="zh-CN" dirty="0"/>
                  <a:t>Yes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01ED81-5D7D-DC91-50D0-FF4DF12D6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25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264F6-4397-D3B3-7E98-22EDA6BDD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3A3A324-11AF-9F15-09D0-9BE86C5550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3A3A324-11AF-9F15-09D0-9BE86C555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AA0157-E12D-FB6A-A8D6-85B52CA21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分析猫粮的重量可知每只猫必须吃恰好两袋猫粮</a:t>
                </a:r>
                <a:endParaRPr lang="en-US" altLang="zh-CN" dirty="0"/>
              </a:p>
              <a:p>
                <a:r>
                  <a:rPr lang="zh-CN" altLang="en-US" dirty="0"/>
                  <a:t>考虑使用搜索</a:t>
                </a:r>
                <a:endParaRPr lang="en-US" altLang="zh-CN" dirty="0"/>
              </a:p>
              <a:p>
                <a:r>
                  <a:rPr lang="zh-CN" altLang="en-US" dirty="0"/>
                  <a:t>直接枚举接下来用哪一袋猫粮，以及它被哪只猫吃掉</a:t>
                </a:r>
                <a:endParaRPr lang="en-US" altLang="zh-CN" dirty="0"/>
              </a:p>
              <a:p>
                <a:r>
                  <a:rPr lang="zh-CN" altLang="en-US" dirty="0"/>
                  <a:t>注意需要加一个剪枝，就是当猫粮被还没吃过任何猫粮的猫吃掉时，只需要考虑枚举编号最小的那只</a:t>
                </a:r>
                <a:endParaRPr lang="en-US" altLang="zh-CN" dirty="0"/>
              </a:p>
              <a:p>
                <a:r>
                  <a:rPr lang="zh-CN" altLang="en-US" dirty="0"/>
                  <a:t>以及一些基本的可行性剪枝，比如一只猫吃完两袋猫粮后这两袋猫粮的重量之和必须等于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AA0157-E12D-FB6A-A8D6-85B52CA21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06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38306-D423-2F81-61FF-C6957F1AD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1AED062-0217-EFAE-2FFD-12D0B59BE4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所有</m:t>
                    </m:r>
                  </m:oMath>
                </a14:m>
                <a:r>
                  <a:rPr lang="zh-CN" altLang="en-US" dirty="0"/>
                  <a:t>猫粮重量互不相同（特殊性质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）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1AED062-0217-EFAE-2FFD-12D0B59BE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7C8B16-7465-D718-2699-CD10DAD64A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显然一袋重量为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的猫粮必须和一袋重量为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的猫粮被同一只猫吃掉</a:t>
                </a:r>
                <a:endParaRPr lang="en-US" altLang="zh-CN" dirty="0"/>
              </a:p>
              <a:p>
                <a:r>
                  <a:rPr lang="zh-CN" altLang="en-US" dirty="0"/>
                  <a:t>如果每一组都是一袋普通猫粮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一袋优质猫粮就是 </a:t>
                </a:r>
                <a:r>
                  <a:rPr lang="en-US" altLang="zh-CN" dirty="0"/>
                  <a:t>Yes</a:t>
                </a:r>
              </a:p>
              <a:p>
                <a:r>
                  <a:rPr lang="zh-CN" altLang="en-US" dirty="0"/>
                  <a:t>哪些时候可能让一只猫吃掉两袋优质猫粮呢？</a:t>
                </a:r>
                <a:endParaRPr lang="en-US" altLang="zh-CN" dirty="0"/>
              </a:p>
              <a:p>
                <a:r>
                  <a:rPr lang="zh-CN" altLang="en-US" dirty="0"/>
                  <a:t>如果当前是最后一只没吃饱的猫，那么显然可以</a:t>
                </a:r>
                <a:endParaRPr lang="en-US" altLang="zh-CN" dirty="0"/>
              </a:p>
              <a:p>
                <a:r>
                  <a:rPr lang="zh-CN" altLang="en-US" dirty="0"/>
                  <a:t>也就是，可以存在一组是两袋优质猫粮的组合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7C8B16-7465-D718-2699-CD10DAD64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34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53977-EA65-BBEA-F3B1-4A0D1BFC6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448B5D6-EF76-D351-CBA2-8A5B7855A7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正解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448B5D6-EF76-D351-CBA2-8A5B7855A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064051-E613-4D1D-C421-526926E490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此外还有一种特殊情况</a:t>
                </a:r>
                <a:endParaRPr lang="en-US" altLang="zh-CN" dirty="0"/>
              </a:p>
              <a:p>
                <a:r>
                  <a:rPr lang="zh-CN" altLang="en-US" dirty="0"/>
                  <a:t>此时还剩下多袋优质猫粮，但是质量均为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此时所有的猫要么吃饱了要么什么都没吃</a:t>
                </a:r>
                <a:endParaRPr lang="en-US" altLang="zh-CN" dirty="0"/>
              </a:p>
              <a:p>
                <a:r>
                  <a:rPr lang="zh-CN" altLang="en-US" dirty="0"/>
                  <a:t>剩下的情况可以证明答案都是 </a:t>
                </a:r>
                <a:r>
                  <a:rPr lang="en-US" altLang="zh-CN" dirty="0"/>
                  <a:t>No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064051-E613-4D1D-C421-526926E490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18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343D9-9563-9A5F-45F8-097EEE7BA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4261F1C-5EC7-5422-892B-2AE3A74A2F0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正解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4261F1C-5EC7-5422-892B-2AE3A74A2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78A21D-3EA9-3586-EE8C-22DA4F06D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如果某个时刻一只猫恰好吃了一袋重量为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的猫粮，那么重量不等于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的优质猫粮都不能使用，除非把这只猫喂饱</a:t>
                </a:r>
                <a:endParaRPr lang="en-US" altLang="zh-CN" dirty="0"/>
              </a:p>
              <a:p>
                <a:r>
                  <a:rPr lang="zh-CN" altLang="en-US"/>
                  <a:t>此时重量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的优质猫粮当且仅当在当前只剩下一只没吃饱的猫，或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且只剩下重量为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的猫粮时可以使用。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≠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且存在一只没吃过的猫，那么可能给那只没吃过的猫喂两袋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的猫粮导致不能喂饱所有猫，或者只剩一袋优质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猫粮，那么仍需要用普通猫粮把这只猫喂饱，那么此时和先用普通猫粮没有区别。</a:t>
                </a:r>
                <a:endParaRPr lang="en-US" altLang="zh-CN" dirty="0"/>
              </a:p>
              <a:p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且还剩下重量不为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的猫粮，那么可能会有两只猫恰好抢到一袋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的猫粮。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78A21D-3EA9-3586-EE8C-22DA4F06D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87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657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猫粮</vt:lpstr>
      <vt:lpstr>题意</vt:lpstr>
      <vt:lpstr>n=1</vt:lpstr>
      <vt:lpstr>m=3（特殊性质A）</vt:lpstr>
      <vt:lpstr>n≤5</vt:lpstr>
      <vt:lpstr>所有猫粮重量互不相同（特殊性质B）</vt:lpstr>
      <vt:lpstr>正解</vt:lpstr>
      <vt:lpstr>正解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Eliminate Space</dc:creator>
  <cp:lastModifiedBy>Eliminate Space</cp:lastModifiedBy>
  <cp:revision>3</cp:revision>
  <dcterms:created xsi:type="dcterms:W3CDTF">2025-01-18T11:40:18Z</dcterms:created>
  <dcterms:modified xsi:type="dcterms:W3CDTF">2025-01-18T13:54:00Z</dcterms:modified>
</cp:coreProperties>
</file>