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5369E-5B97-F5D3-FA77-F21C9F088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4AAF70-3052-09E4-AA95-523452235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78136-6E26-B1CE-24BE-0371E0F0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274E-A1FA-49A5-9DE2-67E2D717002C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E51DBF-949B-9AF8-B4FB-4B92AC12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3C0B8-F87A-5B3D-AE5B-0950D276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D887-F6E6-4794-9E94-5D8CD2E71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34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E2BE3-C0C8-7708-B47A-98200537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895FF4-2CD2-7867-BC73-54AEEA89E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646AA-B708-354F-CC52-85641B3C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274E-A1FA-49A5-9DE2-67E2D717002C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EA86D-0E54-A074-105F-A6CC303C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26BB4-E660-6AB3-1CB3-1448620D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D887-F6E6-4794-9E94-5D8CD2E71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94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8B9483-094F-426A-72A6-ABA39C95B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6C38D7-BD8C-C370-F1DC-953707D9B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33332-7AA4-3865-8927-259B944E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274E-A1FA-49A5-9DE2-67E2D717002C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5D791-F8FC-5F9F-24C2-C9B035A0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35D7A-4371-C766-51D9-AAAFDDCB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D887-F6E6-4794-9E94-5D8CD2E71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1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5CC48-917B-C0BC-3E64-9182B7BF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1C90B-B8E0-2B8D-DEBA-56CAAEA01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F95030-753F-1182-8330-7C88CC47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274E-A1FA-49A5-9DE2-67E2D717002C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5512F-D27F-A254-B246-DFE3CD45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E68EBC-905F-3FFE-25F8-DB8FD422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D887-F6E6-4794-9E94-5D8CD2E71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4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512F8-6BE9-44AE-6476-B209E4CE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F093C8-E531-8F01-F321-BC1F05B28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8598F-A724-7204-0B5E-CB311AEA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274E-A1FA-49A5-9DE2-67E2D717002C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E17E8-FA1E-AA96-BF6C-7A62F747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05B308-3BB4-F62F-CB74-9369886B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D887-F6E6-4794-9E94-5D8CD2E71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32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8F326-FDB1-C38D-0E4B-3FF37AD1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7598D-FD79-A4E5-30BE-24BA99451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101EE9-10C9-171F-C707-C545A8FCF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57D95B-48D9-5532-B25F-2BA363F5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274E-A1FA-49A5-9DE2-67E2D717002C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810B6F-582A-964F-85B4-05D904C0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8AFD21-F2C1-DC6C-86F1-138535A7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D887-F6E6-4794-9E94-5D8CD2E71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92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4F7BD-DCF4-1859-D2B6-1AC643D4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0451C-B325-AEC4-CCF9-56AED9879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6C13E7-AFDB-6EF2-3614-3F8E49A62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83DB5F-18C9-9555-09A1-DF6FCCBB4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479BAF-29EC-54CD-D15A-73AFBCE7F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9BFEFB-9F50-7291-F143-177C2AE9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274E-A1FA-49A5-9DE2-67E2D717002C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395119-4D04-0691-0F94-5A636725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457D9E-1CDD-A1F4-AA65-F5224150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D887-F6E6-4794-9E94-5D8CD2E71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22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843E0-4920-190A-3D2E-F95A7154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1F95DD-BBE9-C006-689C-2B43D82F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274E-A1FA-49A5-9DE2-67E2D717002C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71ADD3-17A2-B5F4-CA90-B82C4326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C5365E-9F2C-AFDD-073C-0AD6291A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D887-F6E6-4794-9E94-5D8CD2E71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0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4F923F-32F8-5FD3-8BC7-6EBBD47D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274E-A1FA-49A5-9DE2-67E2D717002C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B3A4DF-0FCF-18E3-F849-4CDB20DF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9F5E01-68AC-D2EB-B387-14F3F201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D887-F6E6-4794-9E94-5D8CD2E71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4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77148-71B7-0ED5-41E2-FA5ECDD3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1140D-552D-EAA1-2D74-8100D4F9E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F17712-1090-643C-14CE-32C2A0FCD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F6641D-8AE8-FA7E-3E1B-9AC010A2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274E-A1FA-49A5-9DE2-67E2D717002C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22444F-2093-4E53-8C30-854937E5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FC0E2-2AF1-8258-2EBD-2AC7D66D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D887-F6E6-4794-9E94-5D8CD2E71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3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350B4-774F-F2D4-CFAC-9F2E9D66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839875-F24E-465B-D666-8BAC0F3C0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A8F3C7-C86C-E6B0-E574-AC91F78AD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D5C71-C47E-DA2F-BFF7-A9F1FA21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1274E-A1FA-49A5-9DE2-67E2D717002C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C5BE41-69C9-D69A-1571-7E01E7F4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60415D-906D-749D-D537-D6C790B0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8D887-F6E6-4794-9E94-5D8CD2E71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2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8C3570-1200-0CBA-AC63-4825C53A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1E062E-4968-E086-5E1F-79EDF20C9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F5DDE-F0F5-E16A-4D25-9AEB5919F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1274E-A1FA-49A5-9DE2-67E2D717002C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E7BB3-E722-3886-F160-6B8FB4226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036673-3C75-AC9E-F277-B0B703BB4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D887-F6E6-4794-9E94-5D8CD2E71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62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3F67E-446B-C2A5-FBC8-8AFB3763D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伪伪随机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0CE886-8202-2809-8A58-00A1A2524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JohnVictor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17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39ADAB5-C037-1702-2DDF-4ACC126AE4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39ADAB5-C037-1702-2DDF-4ACC126AE4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0FC7C-9636-6F43-FB6C-F4561E71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无论是 </a:t>
            </a:r>
            <a:r>
              <a:rPr lang="en-US" altLang="zh-CN" dirty="0"/>
              <a:t>and </a:t>
            </a:r>
            <a:r>
              <a:rPr lang="zh-CN" altLang="en-US" dirty="0"/>
              <a:t>还是 </a:t>
            </a:r>
            <a:r>
              <a:rPr lang="en-US" altLang="zh-CN" dirty="0"/>
              <a:t>or </a:t>
            </a:r>
            <a:r>
              <a:rPr lang="zh-CN" altLang="en-US" dirty="0"/>
              <a:t>都会导致 </a:t>
            </a:r>
            <a:r>
              <a:rPr lang="en-US" altLang="zh-CN" dirty="0"/>
              <a:t>0,1 </a:t>
            </a:r>
            <a:r>
              <a:rPr lang="zh-CN" altLang="en-US" dirty="0"/>
              <a:t>的比例在 </a:t>
            </a:r>
            <a:r>
              <a:rPr lang="en-US" altLang="zh-CN" dirty="0"/>
              <a:t>3:1 </a:t>
            </a:r>
            <a:r>
              <a:rPr lang="zh-CN" altLang="en-US" dirty="0"/>
              <a:t>或者 </a:t>
            </a:r>
            <a:r>
              <a:rPr lang="en-US" altLang="zh-CN" dirty="0"/>
              <a:t>1:3</a:t>
            </a:r>
          </a:p>
          <a:p>
            <a:r>
              <a:rPr lang="zh-CN" altLang="en-US" dirty="0"/>
              <a:t>纯随机的 </a:t>
            </a:r>
            <a:r>
              <a:rPr lang="en-US" altLang="zh-CN" dirty="0"/>
              <a:t>0,1 </a:t>
            </a:r>
            <a:r>
              <a:rPr lang="zh-CN" altLang="en-US" dirty="0"/>
              <a:t>比例趋于 </a:t>
            </a:r>
            <a:r>
              <a:rPr lang="en-US" altLang="zh-CN" dirty="0"/>
              <a:t>1:1</a:t>
            </a:r>
          </a:p>
          <a:p>
            <a:r>
              <a:rPr lang="zh-CN" altLang="en-US" dirty="0"/>
              <a:t>容易用 </a:t>
            </a:r>
            <a:r>
              <a:rPr lang="en-US" altLang="zh-CN" dirty="0"/>
              <a:t>0,1</a:t>
            </a:r>
            <a:r>
              <a:rPr lang="zh-CN" altLang="en-US" dirty="0"/>
              <a:t> 比例来区分</a:t>
            </a:r>
          </a:p>
        </p:txBody>
      </p:sp>
    </p:spTree>
    <p:extLst>
      <p:ext uri="{BB962C8B-B14F-4D97-AF65-F5344CB8AC3E}">
        <p14:creationId xmlns:p14="http://schemas.microsoft.com/office/powerpoint/2010/main" val="362249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4B2BDF3-F8CC-FB75-8B41-4CCB1075C6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4B2BDF3-F8CC-FB75-8B41-4CCB1075C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BE5E1E-595B-1DC7-B899-3C6664BA8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不难发现除了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)^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和类似的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)^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都仍然有 </a:t>
                </a:r>
                <a:r>
                  <a:rPr lang="en-US" altLang="zh-CN" dirty="0"/>
                  <a:t>0,1 </a:t>
                </a:r>
                <a:r>
                  <a:rPr lang="zh-CN" altLang="en-US" dirty="0"/>
                  <a:t>比例不对</a:t>
                </a:r>
                <a:endParaRPr lang="en-US" altLang="zh-CN" dirty="0"/>
              </a:p>
              <a:p>
                <a:r>
                  <a:rPr lang="zh-CN" altLang="en-US" dirty="0"/>
                  <a:t>我们尝试组合这些条件使得构造出 </a:t>
                </a:r>
                <a:r>
                  <a:rPr lang="en-US" altLang="zh-CN" dirty="0"/>
                  <a:t>0,1</a:t>
                </a:r>
                <a:r>
                  <a:rPr lang="zh-CN" altLang="en-US" dirty="0"/>
                  <a:t> 比例不对的表达式</a:t>
                </a:r>
                <a:endParaRPr lang="en-US" altLang="zh-CN" dirty="0"/>
              </a:p>
              <a:p>
                <a:r>
                  <a:rPr lang="zh-CN" altLang="en-US" dirty="0"/>
                  <a:t>如果对应的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相同，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)^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)^(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&amp;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)^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)^(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这个表达式 </a:t>
                </a:r>
                <a:r>
                  <a:rPr lang="en-US" altLang="zh-CN" dirty="0"/>
                  <a:t>0,1 </a:t>
                </a:r>
                <a:r>
                  <a:rPr lang="zh-CN" altLang="en-US" dirty="0"/>
                  <a:t>比例为 </a:t>
                </a:r>
                <a:r>
                  <a:rPr lang="en-US" altLang="zh-CN" dirty="0"/>
                  <a:t>5:3</a:t>
                </a:r>
                <a:r>
                  <a:rPr lang="zh-CN" altLang="en-US" dirty="0"/>
                  <a:t>，将所有能找到的加起来即可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BE5E1E-595B-1DC7-B899-3C6664BA8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19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67E089C-B60E-B779-0EC4-FD274488A4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67E089C-B60E-B779-0EC4-FD274488A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DB4661-1972-A274-EEE2-C566D3978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新增的本质难的情况仍然只有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&amp;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)^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^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和对称的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)^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^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考虑如果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二元组相同仍然可以像之前那样 </a:t>
                </a:r>
                <a:r>
                  <a:rPr lang="en-US" altLang="zh-CN" dirty="0" err="1"/>
                  <a:t>xor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两个表达式</a:t>
                </a:r>
                <a:endParaRPr lang="en-US" altLang="zh-CN" dirty="0"/>
              </a:p>
              <a:p>
                <a:r>
                  <a:rPr lang="zh-CN" altLang="en-US" dirty="0"/>
                  <a:t>但是这个期望出现的次数太少了</a:t>
                </a:r>
                <a:endParaRPr lang="en-US" altLang="zh-CN" dirty="0"/>
              </a:p>
              <a:p>
                <a:r>
                  <a:rPr lang="zh-CN" altLang="en-US" dirty="0"/>
                  <a:t>我们希望找到更多能把 </a:t>
                </a:r>
                <a:r>
                  <a:rPr lang="en-US" altLang="zh-CN" dirty="0" err="1"/>
                  <a:t>xor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消掉的 </a:t>
                </a:r>
                <a:r>
                  <a:rPr lang="en-US" altLang="zh-CN" dirty="0"/>
                  <a:t>case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DB4661-1972-A274-EEE2-C566D3978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54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B5DD85B-A886-F916-0BD6-7082B6F8D6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B5DD85B-A886-F916-0BD6-7082B6F8D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B783FA-96E8-B31B-48C1-8BDD7C4D7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考虑建图，边为所有的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每一个环 </a:t>
                </a:r>
                <a:r>
                  <a:rPr lang="en-US" altLang="zh-CN" dirty="0" err="1"/>
                  <a:t>xor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起来都是 </a:t>
                </a:r>
                <a:r>
                  <a:rPr lang="en-US" altLang="zh-CN" dirty="0"/>
                  <a:t>0,1</a:t>
                </a:r>
                <a:r>
                  <a:rPr lang="zh-CN" altLang="en-US" dirty="0"/>
                  <a:t> 不均等的，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元环大概有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的差别</a:t>
                </a:r>
                <a:endParaRPr lang="en-US" altLang="zh-CN" b="0" dirty="0"/>
              </a:p>
              <a:p>
                <a:r>
                  <a:rPr lang="zh-CN" altLang="en-US" dirty="0"/>
                  <a:t>注意一下正负号，进行合理调参即可通过</a:t>
                </a:r>
                <a:endParaRPr lang="en-US" altLang="zh-CN" dirty="0"/>
              </a:p>
              <a:p>
                <a:r>
                  <a:rPr lang="en-US" altLang="zh-CN" dirty="0"/>
                  <a:t>Std </a:t>
                </a:r>
                <a:r>
                  <a:rPr lang="zh-CN" altLang="en-US" dirty="0"/>
                  <a:t>使用了 </a:t>
                </a:r>
                <a:r>
                  <a:rPr lang="en-US" altLang="zh-CN" dirty="0"/>
                  <a:t>2,3,4 </a:t>
                </a:r>
                <a:r>
                  <a:rPr lang="zh-CN" altLang="en-US" dirty="0"/>
                  <a:t>元环，比例为 </a:t>
                </a:r>
                <a:r>
                  <a:rPr lang="en-US" altLang="zh-CN"/>
                  <a:t>2:1:1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B783FA-96E8-B31B-48C1-8BDD7C4D7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00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242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伪伪随机</vt:lpstr>
      <vt:lpstr>k=2</vt:lpstr>
      <vt:lpstr>k=3</vt:lpstr>
      <vt:lpstr>k=4</vt:lpstr>
      <vt:lpstr>k=4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 Jiang</dc:creator>
  <cp:lastModifiedBy>Cheng Jiang</cp:lastModifiedBy>
  <cp:revision>3</cp:revision>
  <dcterms:created xsi:type="dcterms:W3CDTF">2025-01-22T05:10:53Z</dcterms:created>
  <dcterms:modified xsi:type="dcterms:W3CDTF">2025-01-22T05:20:46Z</dcterms:modified>
</cp:coreProperties>
</file>