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3" r:id="rId6"/>
    <p:sldId id="262" r:id="rId7"/>
    <p:sldId id="259" r:id="rId8"/>
    <p:sldId id="260" r:id="rId9"/>
    <p:sldId id="267" r:id="rId10"/>
    <p:sldId id="261" r:id="rId11"/>
    <p:sldId id="257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23B49-2258-852D-C417-09FF06E37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C117D-6571-2D87-85F2-37A97C21C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15E0B-BDFE-4B60-F442-EB484D8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A1B88-D8A3-EBFC-9D0A-FAE1493E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E53DD-3185-D146-8F6D-EBE9546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7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B13DF-AD13-827F-7AC1-EF592479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DC9DC-8B97-F321-B375-D63A23DD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09DC2-539A-E69A-8DDF-7C978BC7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6151A-D38A-92ED-8334-262AE756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A1C83-2B84-039C-34FE-5C6058DF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0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ECA7C-37F8-21BB-E2D0-CC29303B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8BD6B-2AD2-1D3D-0B1C-320E2D8C3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DB208-4A13-3677-2266-37632C1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0AC45-6E10-3D3A-DDB1-7C6C60F0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B4AFD-BA51-DAF8-3C83-C09B5FE1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2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FD4A1-4F3B-0B57-E49A-7CF7EC73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235E0-8E51-277C-07B1-5EF5B00C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5CBCD-D0A3-F79A-1657-9368E59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9E52A-056C-965E-4497-88CB3765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8AA90-7BA9-19DB-C8D7-3D7959A8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5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D4EB-A88F-B86F-BBF3-B6BCDEF0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CA5D6-E5C8-D18F-0C5A-6F5B3941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6414D-18E9-D32E-8805-714F0722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4032A-8EEF-F146-24FD-28DFE3CE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8AAB2-DE5A-8E48-7AC2-57AF350A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9315C-A83D-CDC0-B4CD-5A6F2E9A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7E725-632D-D948-86E9-08B5CB15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9F857-863E-79B6-4EDE-A155E3D2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EAFAC-2D22-B3B3-5957-6351813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3D4FD-CEFE-6A80-521D-923D92F9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E0BB5-D3E6-066F-6E64-50F21A1B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32CE4-EB43-E1B7-70C2-9BD42298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3FE34-D9D8-53FF-A101-AC41E895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06081-AF05-9F13-2B77-84F956AE0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C63FB6-2074-DECE-D100-489273038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786DAE-F6FE-F94F-A6E2-520AA1110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3A7977-E6F0-FAE0-CE88-8EADC956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5D4E4-01E6-7218-D8C4-19C425F6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57418-3939-D158-846D-696E45CF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0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3BCD6-FA87-D86D-06CD-ECF66A67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C194B-337D-5408-48C0-E240504C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C1754-AFDA-5CA4-9147-280B20EB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ECE05E-741A-72F7-0D4C-E603230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5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2E0E6C-A149-F99C-8A8C-F7EC319E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8264D-C49F-9722-6163-A1B04D4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6911B-8FB3-5CDE-03C3-FB56DE1D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8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E7E25-5C12-652A-A1A5-FA0B8D1F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51D11-45AD-0310-AB2D-320A456E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B0D27-D83E-8866-1D9E-575CBDB9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70334-8CC5-2B92-0C97-2A320ED8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D88C-2365-B795-392F-406BEF12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AC731-58C4-4D2E-969A-5DF9E9C0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3B72C-EBBC-DEA4-F3FF-D8C77491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3C4081-B578-D0D4-5523-04CDA7510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6A7B3-3036-051D-128B-1683318A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16ACE-3414-7795-3731-1440831A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1E358-0B29-03C1-EEB2-D4707BDF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249D3-C067-82B1-DF83-C163C875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A2CFC4-07D9-58F0-E3D0-7FD00AA1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0196B-9A98-7619-9B31-D6B23D37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3C02D-C84B-62D4-DC88-A8F3C903E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C898-97C7-4C78-B7F7-F9197F58E497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652D1-EBCF-1F13-6EB7-52015559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3EA10-BA33-56DA-3885-3504A25CC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D40E-125C-422B-A3BC-4DB16E72E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7BB6A-25ED-7219-4D70-4305CA51C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424DC2-B518-B979-474A-E10BC5188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jiangly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32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35D2-81F6-DB6D-6296-1A13C4A1A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8E55F-B54F-3DA3-0006-F128C70E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PA2025 </a:t>
            </a:r>
            <a:r>
              <a:rPr lang="en-US" altLang="zh-CN" dirty="0" err="1"/>
              <a:t>Zbieranie</a:t>
            </a:r>
            <a:r>
              <a:rPr lang="en-US" altLang="zh-CN" dirty="0"/>
              <a:t> </a:t>
            </a:r>
            <a:r>
              <a:rPr lang="en-US" altLang="zh-CN" dirty="0" err="1"/>
              <a:t>klocków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7913BE-46E9-9372-716D-401DA526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的棋盘，上面有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枚棋子。</a:t>
                </a:r>
                <a:endParaRPr lang="en-US" altLang="zh-CN" dirty="0"/>
              </a:p>
              <a:p>
                <a:r>
                  <a:rPr lang="zh-CN" altLang="en-US" dirty="0"/>
                  <a:t>如果一个棋子的左右都是空的（棋盘外也视为空的），或者上下都是空的，则可以把这枚棋子拿走。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次修改，每次增加或者减少一枚棋子，然后求最多能拿走多少棋子（不会真的拿走）。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≤75000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7913BE-46E9-9372-716D-401DA526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42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219D-2CFE-5F18-7A10-A471401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PA2025 </a:t>
            </a:r>
            <a:r>
              <a:rPr lang="en-US" altLang="zh-CN" dirty="0" err="1"/>
              <a:t>Opieka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C235E9-684B-9A6B-3850-245991355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个人，一天有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个小时，每个人在每个小时要么是空闲，要么是繁忙。</a:t>
                </a:r>
                <a:endParaRPr lang="en-US" altLang="zh-CN" dirty="0"/>
              </a:p>
              <a:p>
                <a:r>
                  <a:rPr lang="zh-CN" altLang="en-US" dirty="0"/>
                  <a:t>找到最大的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，使得可以给每个人安排连续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小时的睡眠时间（可以不是整数时间），满足：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每个人的睡眠时间都是空闲的；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在每个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中的时刻，至少有一个人是空闲的且不在睡觉。</a:t>
                </a:r>
                <a:endParaRPr lang="en-US" altLang="zh-CN" dirty="0"/>
              </a:p>
              <a:p>
                <a:r>
                  <a:rPr lang="zh-CN" altLang="en-US" dirty="0"/>
                  <a:t>用最简分数输出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≤18,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C235E9-684B-9A6B-3850-245991355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52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C838-22E8-D336-B2DC-30D8B4D7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PA2025 </a:t>
            </a:r>
            <a:r>
              <a:rPr lang="en-US" altLang="zh-CN" dirty="0" err="1"/>
              <a:t>Liście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93DC4F-5756-E487-05D4-805462EC5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大小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 的数组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，初始全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个操作，第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个是将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个数加上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初始也全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次修改或询问，其中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次修改，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次询问。</a:t>
                </a:r>
                <a:endParaRPr lang="en-US" altLang="zh-CN" dirty="0"/>
              </a:p>
              <a:p>
                <a:r>
                  <a:rPr lang="zh-CN" altLang="en-US" dirty="0"/>
                  <a:t>修改是将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都加上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询问是求做完操作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的值。注意不会真的做操作。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93DC4F-5756-E487-05D4-805462EC5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9C259-30F2-785D-37B1-F1EBB3AB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CF2075F Beautiful Sequence Returns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63B21C-9283-DBEF-757C-C34546C23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的数组，求最长的子序列，满足：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除了第一个数，每个数之前都有一个小于它的数；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除了最后一个数，每个数之后都有一个大于它的数。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63B21C-9283-DBEF-757C-C34546C23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7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4BC1-A86E-E0FD-68FD-F107307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CF2068D Morse Code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E4D496-126B-7B2B-A9B7-9B6933F85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个字符的出现频率，设计一套摩尔斯电码：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每个字符的编码是由 </a:t>
                </a:r>
                <a:r>
                  <a:rPr lang="en-US" altLang="zh-CN" dirty="0">
                    <a:latin typeface="Fira Code" pitchFamily="1" charset="0"/>
                    <a:ea typeface="Fira Code" pitchFamily="1" charset="0"/>
                    <a:cs typeface="Fira Code" pitchFamily="1" charset="0"/>
                  </a:rPr>
                  <a:t>.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>
                    <a:latin typeface="Fira Code" pitchFamily="1" charset="0"/>
                    <a:ea typeface="Fira Code" pitchFamily="1" charset="0"/>
                    <a:cs typeface="Fira Code" pitchFamily="1" charset="0"/>
                  </a:rPr>
                  <a:t>–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组成的一个串；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没有一个字符的编码是另一个字符的前缀。</a:t>
                </a:r>
                <a:endParaRPr lang="en-US" altLang="zh-CN" dirty="0"/>
              </a:p>
              <a:p>
                <a:r>
                  <a:rPr lang="zh-CN" altLang="en-US" dirty="0"/>
                  <a:t>传输 </a:t>
                </a:r>
                <a:r>
                  <a:rPr lang="en-US" altLang="zh-CN" dirty="0">
                    <a:latin typeface="Fira Code" pitchFamily="1" charset="0"/>
                    <a:ea typeface="Fira Code" pitchFamily="1" charset="0"/>
                    <a:cs typeface="Fira Code" pitchFamily="1" charset="0"/>
                  </a:rPr>
                  <a:t>.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>
                    <a:latin typeface="Fira Code" pitchFamily="1" charset="0"/>
                    <a:ea typeface="Fira Code" pitchFamily="1" charset="0"/>
                    <a:cs typeface="Fira Code" pitchFamily="1" charset="0"/>
                  </a:rPr>
                  <a:t>-</a:t>
                </a:r>
                <a:r>
                  <a:rPr lang="zh-CN" altLang="en-US" dirty="0"/>
                  <a:t> 所需的时间分别为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，求每个字符期望传输时间的最小值。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E4D496-126B-7B2B-A9B7-9B6933F85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44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61D3-DB3C-B273-D589-341BEAD99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3F038-8FA8-56AB-5EEA-B9ED0578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CF2080D Order Statistics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77898-1456-7221-6B7E-4A084BB6D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，对于给定的整数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，重复以下的操作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中最大的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个数减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，相等的数认为靠前的更大。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是操作后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小的数。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次操作，每次是求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、将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修改为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577898-1456-7221-6B7E-4A084BB6D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7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F4AC-2972-F4AE-07B4-0CC2671B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LOJ4807 </a:t>
            </a:r>
            <a:r>
              <a:rPr lang="zh-CN" altLang="en-US" dirty="0"/>
              <a:t>「</a:t>
            </a:r>
            <a:r>
              <a:rPr lang="en-US" altLang="zh-CN" dirty="0"/>
              <a:t>RMI 2024</a:t>
            </a:r>
            <a:r>
              <a:rPr lang="zh-CN" altLang="en-US" dirty="0"/>
              <a:t>」</a:t>
            </a:r>
            <a:r>
              <a:rPr lang="en-US" altLang="zh-CN" dirty="0" err="1"/>
              <a:t>Skittlez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0E064-16B3-8F80-FC6A-FB55AF347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的网格，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次操作，每次向一个矩形范围内的每个格子加入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个颜色为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的糖果。</a:t>
                </a:r>
                <a:endParaRPr lang="en-US" altLang="zh-CN" dirty="0"/>
              </a:p>
              <a:p>
                <a:r>
                  <a:rPr lang="zh-CN" altLang="en-US" dirty="0"/>
                  <a:t>最后求每个格子中数量严格大于总数一半的颜色，如果没有则为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0E064-16B3-8F80-FC6A-FB55AF347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49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7C4D8-EFD7-CCB9-72F0-ED25F8A2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LOJ4837 </a:t>
            </a:r>
            <a:r>
              <a:rPr lang="zh-CN" altLang="en-US" dirty="0"/>
              <a:t>「</a:t>
            </a:r>
            <a:r>
              <a:rPr lang="en-US" altLang="zh-CN" dirty="0"/>
              <a:t>POI2020 R3</a:t>
            </a:r>
            <a:r>
              <a:rPr lang="zh-CN" altLang="en-US" dirty="0"/>
              <a:t>」</a:t>
            </a:r>
            <a:r>
              <a:rPr lang="en-US" altLang="zh-CN" dirty="0" err="1"/>
              <a:t>Surowa</a:t>
            </a:r>
            <a:r>
              <a:rPr lang="en-US" altLang="zh-CN" dirty="0"/>
              <a:t> </a:t>
            </a:r>
            <a:r>
              <a:rPr lang="en-US" altLang="zh-CN" dirty="0" err="1"/>
              <a:t>zima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0FCD90-DCE3-686C-821C-25A5E1693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长度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/>
                  <a:t> 米的道路，一个电动除雪机每次充满电可以清理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米的道路。</a:t>
                </a:r>
                <a:endParaRPr lang="en-US" altLang="zh-CN" dirty="0"/>
              </a:p>
              <a:p>
                <a:r>
                  <a:rPr lang="zh-CN" altLang="en-US" dirty="0"/>
                  <a:t>道路上有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个充电桩，经过充电桩时除雪机可以立刻充满电。</a:t>
                </a:r>
                <a:endParaRPr lang="en-US" altLang="zh-CN" dirty="0"/>
              </a:p>
              <a:p>
                <a:r>
                  <a:rPr lang="zh-CN" altLang="en-US" dirty="0"/>
                  <a:t>除雪机只有在除雪时才会耗电，移动一米（不论是否在除雪）都需要一秒。</a:t>
                </a:r>
                <a:endParaRPr lang="en-US" altLang="zh-CN" dirty="0"/>
              </a:p>
              <a:p>
                <a:r>
                  <a:rPr lang="zh-CN" altLang="en-US" dirty="0"/>
                  <a:t>每天夜晚会有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个充电桩修复，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个充电桩坏掉，求从位置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开始，初始没有电，要除掉整条道路的雪需要多少时间（可以在任意位置结束）。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≤250000,∑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0FCD90-DCE3-686C-821C-25A5E1693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06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05CA1-5F8A-4B64-0155-2BD2F858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PA2025 </a:t>
            </a:r>
            <a:r>
              <a:rPr lang="en-US" altLang="zh-CN" dirty="0" err="1"/>
              <a:t>Podciągi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3B3D88-D08E-0223-63DD-CFA14DB48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的字符串，只包含 </a:t>
                </a:r>
                <a:r>
                  <a:rPr lang="en-US" altLang="zh-CN" dirty="0">
                    <a:latin typeface="Fira Code" pitchFamily="1" charset="0"/>
                    <a:ea typeface="Fira Code" pitchFamily="1" charset="0"/>
                    <a:cs typeface="Fira Code" pitchFamily="1" charset="0"/>
                  </a:rPr>
                  <a:t>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:r>
                  <a:rPr lang="en-US" altLang="zh-CN" dirty="0">
                    <a:latin typeface="Fira Code" pitchFamily="1" charset="0"/>
                    <a:ea typeface="Fira Code" pitchFamily="1" charset="0"/>
                    <a:cs typeface="Fira Code" pitchFamily="1" charset="0"/>
                  </a:rPr>
                  <a:t>f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次单点修改，每次修改后求出现至少两次的不同子序列的个数。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3B3D88-D08E-0223-63DD-CFA14DB48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4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857B1-4005-1515-BB5D-8ACCA2E7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PA2025 Heavy Metal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10A8BC-8692-E6BA-5D84-9E2FF6206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条边的无向图，每个点有点权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，每条边有边权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初始时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，每次经过一条边，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会乘上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，并且当在点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不能超过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求走到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的最大值，或报告无解。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10A8BC-8692-E6BA-5D84-9E2FF6206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3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7BD16-5CDD-B1D4-3EB8-38D68D67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CF2068G A Very Long Hike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DC6F78-EB0B-B847-B819-3A9A30F82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一个向四个方向无限延伸的平面，每个位置有一个高度。</a:t>
                </a:r>
                <a:endParaRPr lang="en-US" altLang="zh-CN" dirty="0"/>
              </a:p>
              <a:p>
                <a:r>
                  <a:rPr lang="zh-CN" altLang="en-US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，则位置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的高度是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可以从一个位置走向上下左右的相邻位置，所需时间是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两个位置高度差的绝对值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秒。</a:t>
                </a:r>
                <a:endParaRPr lang="en-US" altLang="zh-CN" dirty="0"/>
              </a:p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/>
                  <a:t> 开始，求在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dirty="0"/>
                  <a:t> 秒内可以走到的位置数量，误差不超过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zh-CN" altLang="en-US" dirty="0"/>
                  <a:t> 则视为正确。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DC6F78-EB0B-B847-B819-3A9A30F82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03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890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Fira Code</vt:lpstr>
      <vt:lpstr>Office 主题​​</vt:lpstr>
      <vt:lpstr>杂题选讲</vt:lpstr>
      <vt:lpstr>CF2075F Beautiful Sequence Returns</vt:lpstr>
      <vt:lpstr>CF2068D Morse Code</vt:lpstr>
      <vt:lpstr>CF2080D Order Statistics </vt:lpstr>
      <vt:lpstr>LOJ4807 「RMI 2024」Skittlez</vt:lpstr>
      <vt:lpstr>LOJ4837 「POI2020 R3」Surowa zima</vt:lpstr>
      <vt:lpstr>PA2025 Podciągi</vt:lpstr>
      <vt:lpstr>PA2025 Heavy Metal</vt:lpstr>
      <vt:lpstr>CF2068G A Very Long Hike</vt:lpstr>
      <vt:lpstr>PA2025 Zbieranie klocków</vt:lpstr>
      <vt:lpstr>PA2025 Opieka</vt:lpstr>
      <vt:lpstr>PA2025 Liście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蒋凌宇_信科学院</dc:creator>
  <cp:lastModifiedBy>蒋凌宇_信科学院</cp:lastModifiedBy>
  <cp:revision>53</cp:revision>
  <dcterms:created xsi:type="dcterms:W3CDTF">2025-03-19T16:49:53Z</dcterms:created>
  <dcterms:modified xsi:type="dcterms:W3CDTF">2025-03-19T17:48:03Z</dcterms:modified>
</cp:coreProperties>
</file>