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187C-6F9F-44D2-B0F2-A071A5FCC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CCD7-425D-4946-AC81-63736C65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2047-46D5-4933-B2C4-4AAE1512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A5CA-0C86-4F50-B90E-1B09935A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21AA-D11B-4237-B1CA-8D680F3D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05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19FF-D80C-4C55-906E-B87D1863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2BAD9-24F5-4F40-A07C-62351B4A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2D1C-7EC2-4D22-8F04-1F78471E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4C20-3482-4CF7-9B9E-6E3067F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7A4-DC66-43D5-B035-4D01C4B4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C2CA1-3368-4063-8434-BCD3922B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730B1-6520-480F-82A0-E75F9796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1165-BAD3-4385-B090-336C2B6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8479-0BFD-45AA-83CD-F4ADF40F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3BA8-1E50-4F87-814D-277ADB4C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8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4C84-1C23-4D85-B67F-83F3E1B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BE0-7238-4754-AEC8-614AD9F0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6FBD-5EEE-41C9-A298-7A75F616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9F10-6D7B-45EB-B24F-54818133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FF56-6A2D-4311-828C-8BC2ECD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71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5C87-685B-4CE7-B909-665D0F80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AB068-00F4-433E-B73E-3A4A6886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4FAA-6521-4F0D-8058-568223E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922D-2D3E-4BB1-A9E5-98D884E5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0EA4-613D-4389-84E3-60FE7BB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50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9654-F7AF-4427-81B8-983CAE2E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EB15-1C9D-4ABD-A9A3-ABB7A94D7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49493-43AB-435E-B9F1-219EEE41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6E54-D394-4177-800C-76B5668F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591A-645A-4FDA-B83D-F68804C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4F97-FC72-4C59-B9F3-DF3222A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1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20E-F4B9-4CCF-BDCB-FDEA5E4E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A72BD-7F81-4BEF-AF57-FA0261A2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06F0-784F-419B-9F8A-877A31B77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76958-769E-4AEB-A3B7-91F9B122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963BD-2F82-445C-9598-C7954D27D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E82C4-E9B0-4C2B-974C-06D32546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ADA96-74B6-4A82-8CEE-12CDEDBD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2EC09-B19C-4627-A76E-3532E07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1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9FFC-D55C-4DC3-BCB7-665BAE3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481D-C0B0-466A-BE86-6EE2A76C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98F90-9CE4-4B14-A2FC-590C3A0E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BE56B-CB3E-45B8-A574-5D255E52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8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0DE33-8F75-4470-91FC-28B71E1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3873A-8E82-4B6A-8703-7F5771F8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2B57C-E0F4-4934-96D2-821497C7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00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CF19-F6A5-4F18-877C-17701B3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785C-A7E6-42CB-9F9D-05649F00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E7B59-430B-49C8-B44F-C3FB5D014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B2C79-7D3B-4BA6-9AFA-2927A38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2A35-38BF-4B18-AE0A-76421DEA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4A39-4EA7-471A-B443-03D544B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9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E744-37FA-489E-A6CC-D3DFBB16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C4B54-1AC6-4454-A2AE-A2113D9D5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5C5C8-CB1E-4687-952E-05B92F6A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EC2D-8D77-4F8B-9ABE-E4D95DAB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3151-AADF-40F0-A04B-BFA11960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5477F-053D-424C-B375-76FEC9E5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7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376F6-CA58-4B2D-A7C8-0E11E3BA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A771-81AB-41D1-97CF-DF7F36F7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972D-C611-4980-9521-F81E4F790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12BC-A570-47D5-A6EC-312CEA8C2AEE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C14-0F63-4B2B-9A7B-5A1AF2F9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07BB-8853-4713-A19A-33F3D4025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0F76-7D86-48DB-BA02-3F24D0840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1E1FB39-AE99-43BF-A600-55BA8C54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1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Henrique De Oliveira Falcao</dc:creator>
  <cp:lastModifiedBy>Yuri Henrique De Oliveira Falcao</cp:lastModifiedBy>
  <cp:revision>1</cp:revision>
  <dcterms:created xsi:type="dcterms:W3CDTF">2021-01-10T17:27:02Z</dcterms:created>
  <dcterms:modified xsi:type="dcterms:W3CDTF">2021-01-10T17:33:43Z</dcterms:modified>
</cp:coreProperties>
</file>