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299" r:id="rId4"/>
    <p:sldId id="285" r:id="rId5"/>
    <p:sldId id="300" r:id="rId6"/>
    <p:sldId id="284" r:id="rId7"/>
    <p:sldId id="288" r:id="rId8"/>
    <p:sldId id="289" r:id="rId9"/>
    <p:sldId id="291" r:id="rId10"/>
    <p:sldId id="292" r:id="rId11"/>
    <p:sldId id="293" r:id="rId12"/>
    <p:sldId id="301" r:id="rId13"/>
    <p:sldId id="295" r:id="rId14"/>
    <p:sldId id="298" r:id="rId15"/>
    <p:sldId id="302" r:id="rId16"/>
    <p:sldId id="294" r:id="rId17"/>
    <p:sldId id="304" r:id="rId18"/>
    <p:sldId id="305" r:id="rId19"/>
    <p:sldId id="307" r:id="rId20"/>
    <p:sldId id="30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C9CFB-5A12-4C03-A495-323D2C400A32}" v="23" dt="2024-01-15T15:58:41.681"/>
    <p1510:client id="{AB755968-EB3F-49AD-8078-F2EC3CE294C3}" v="599" dt="2024-01-16T05:29:47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87029" autoAdjust="0"/>
  </p:normalViewPr>
  <p:slideViewPr>
    <p:cSldViewPr snapToGrid="0">
      <p:cViewPr varScale="1">
        <p:scale>
          <a:sx n="149" d="100"/>
          <a:sy n="149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희찬" userId="e995374e-ff94-4311-a4d1-ce3ad99854c3" providerId="ADAL" clId="{66835B42-8E12-42D0-8323-7E01C1D7B829}"/>
    <pc:docChg chg="undo custSel addSld delSld modSld">
      <pc:chgData name="양희찬" userId="e995374e-ff94-4311-a4d1-ce3ad99854c3" providerId="ADAL" clId="{66835B42-8E12-42D0-8323-7E01C1D7B829}" dt="2023-12-21T07:38:01.095" v="387" actId="58"/>
      <pc:docMkLst>
        <pc:docMk/>
      </pc:docMkLst>
      <pc:sldChg chg="modSp del mod">
        <pc:chgData name="양희찬" userId="e995374e-ff94-4311-a4d1-ce3ad99854c3" providerId="ADAL" clId="{66835B42-8E12-42D0-8323-7E01C1D7B829}" dt="2023-12-19T08:51:43.936" v="6" actId="47"/>
        <pc:sldMkLst>
          <pc:docMk/>
          <pc:sldMk cId="116600573" sldId="262"/>
        </pc:sldMkLst>
        <pc:cxnChg chg="mod">
          <ac:chgData name="양희찬" userId="e995374e-ff94-4311-a4d1-ce3ad99854c3" providerId="ADAL" clId="{66835B42-8E12-42D0-8323-7E01C1D7B829}" dt="2023-12-19T08:51:23.427" v="3" actId="14100"/>
          <ac:cxnSpMkLst>
            <pc:docMk/>
            <pc:sldMk cId="116600573" sldId="262"/>
            <ac:cxnSpMk id="55" creationId="{97251FAD-9912-C6FB-87DF-437CB40AD5C1}"/>
          </ac:cxnSpMkLst>
        </pc:cxnChg>
        <pc:cxnChg chg="mod">
          <ac:chgData name="양희찬" userId="e995374e-ff94-4311-a4d1-ce3ad99854c3" providerId="ADAL" clId="{66835B42-8E12-42D0-8323-7E01C1D7B829}" dt="2023-12-19T08:51:27.413" v="4" actId="14100"/>
          <ac:cxnSpMkLst>
            <pc:docMk/>
            <pc:sldMk cId="116600573" sldId="262"/>
            <ac:cxnSpMk id="57" creationId="{BA983924-A2E8-A983-B11A-246165015BE5}"/>
          </ac:cxnSpMkLst>
        </pc:cxnChg>
      </pc:sldChg>
      <pc:sldChg chg="modSp mod">
        <pc:chgData name="양희찬" userId="e995374e-ff94-4311-a4d1-ce3ad99854c3" providerId="ADAL" clId="{66835B42-8E12-42D0-8323-7E01C1D7B829}" dt="2023-12-20T04:30:18.088" v="12" actId="20577"/>
        <pc:sldMkLst>
          <pc:docMk/>
          <pc:sldMk cId="79521787" sldId="264"/>
        </pc:sldMkLst>
        <pc:spChg chg="mod">
          <ac:chgData name="양희찬" userId="e995374e-ff94-4311-a4d1-ce3ad99854c3" providerId="ADAL" clId="{66835B42-8E12-42D0-8323-7E01C1D7B829}" dt="2023-12-20T04:30:18.088" v="12" actId="20577"/>
          <ac:spMkLst>
            <pc:docMk/>
            <pc:sldMk cId="79521787" sldId="264"/>
            <ac:spMk id="3" creationId="{516A313B-DEF1-4E68-9988-30707C832159}"/>
          </ac:spMkLst>
        </pc:spChg>
      </pc:sldChg>
      <pc:sldChg chg="modNotesTx">
        <pc:chgData name="양희찬" userId="e995374e-ff94-4311-a4d1-ce3ad99854c3" providerId="ADAL" clId="{66835B42-8E12-42D0-8323-7E01C1D7B829}" dt="2023-12-21T07:38:01.095" v="387" actId="58"/>
        <pc:sldMkLst>
          <pc:docMk/>
          <pc:sldMk cId="1427585165" sldId="270"/>
        </pc:sldMkLst>
      </pc:sldChg>
      <pc:sldChg chg="add">
        <pc:chgData name="양희찬" userId="e995374e-ff94-4311-a4d1-ce3ad99854c3" providerId="ADAL" clId="{66835B42-8E12-42D0-8323-7E01C1D7B829}" dt="2023-12-19T08:51:38.918" v="5"/>
        <pc:sldMkLst>
          <pc:docMk/>
          <pc:sldMk cId="1275817589" sldId="271"/>
        </pc:sldMkLst>
      </pc:sldChg>
    </pc:docChg>
  </pc:docChgLst>
  <pc:docChgLst>
    <pc:chgData name="양희찬" userId="e995374e-ff94-4311-a4d1-ce3ad99854c3" providerId="ADAL" clId="{19A4AFF2-280B-4C54-9283-3AF79F718188}"/>
    <pc:docChg chg="undo custSel addSld modSld">
      <pc:chgData name="양희찬" userId="e995374e-ff94-4311-a4d1-ce3ad99854c3" providerId="ADAL" clId="{19A4AFF2-280B-4C54-9283-3AF79F718188}" dt="2024-01-07T13:25:00.852" v="215" actId="14"/>
      <pc:docMkLst>
        <pc:docMk/>
      </pc:docMkLst>
      <pc:sldChg chg="modSp new mod">
        <pc:chgData name="양희찬" userId="e995374e-ff94-4311-a4d1-ce3ad99854c3" providerId="ADAL" clId="{19A4AFF2-280B-4C54-9283-3AF79F718188}" dt="2024-01-07T13:25:00.852" v="215" actId="14"/>
        <pc:sldMkLst>
          <pc:docMk/>
          <pc:sldMk cId="3506149648" sldId="280"/>
        </pc:sldMkLst>
        <pc:spChg chg="mod">
          <ac:chgData name="양희찬" userId="e995374e-ff94-4311-a4d1-ce3ad99854c3" providerId="ADAL" clId="{19A4AFF2-280B-4C54-9283-3AF79F718188}" dt="2024-01-07T12:24:39.925" v="36" actId="1076"/>
          <ac:spMkLst>
            <pc:docMk/>
            <pc:sldMk cId="3506149648" sldId="280"/>
            <ac:spMk id="2" creationId="{536F2488-5DD1-9809-845E-8226DF7ED62F}"/>
          </ac:spMkLst>
        </pc:spChg>
        <pc:spChg chg="mod">
          <ac:chgData name="양희찬" userId="e995374e-ff94-4311-a4d1-ce3ad99854c3" providerId="ADAL" clId="{19A4AFF2-280B-4C54-9283-3AF79F718188}" dt="2024-01-07T13:25:00.852" v="215" actId="14"/>
          <ac:spMkLst>
            <pc:docMk/>
            <pc:sldMk cId="3506149648" sldId="280"/>
            <ac:spMk id="3" creationId="{983DDA13-8D2D-23C3-84DE-115F6067ECBD}"/>
          </ac:spMkLst>
        </pc:spChg>
      </pc:sldChg>
    </pc:docChg>
  </pc:docChgLst>
  <pc:docChgLst>
    <pc:chgData name="양희찬" userId="e995374e-ff94-4311-a4d1-ce3ad99854c3" providerId="ADAL" clId="{F475D48A-3A84-4879-8879-F4B08F30F549}"/>
    <pc:docChg chg="undo custSel addSld delSld modSld sldOrd">
      <pc:chgData name="양희찬" userId="e995374e-ff94-4311-a4d1-ce3ad99854c3" providerId="ADAL" clId="{F475D48A-3A84-4879-8879-F4B08F30F549}" dt="2024-01-09T07:55:18.338" v="2269" actId="1076"/>
      <pc:docMkLst>
        <pc:docMk/>
      </pc:docMkLst>
      <pc:sldChg chg="add del mod ord modShow">
        <pc:chgData name="양희찬" userId="e995374e-ff94-4311-a4d1-ce3ad99854c3" providerId="ADAL" clId="{F475D48A-3A84-4879-8879-F4B08F30F549}" dt="2024-01-09T03:58:01.865" v="979"/>
        <pc:sldMkLst>
          <pc:docMk/>
          <pc:sldMk cId="1275817589" sldId="271"/>
        </pc:sldMkLst>
      </pc:sldChg>
      <pc:sldChg chg="modSp mod">
        <pc:chgData name="양희찬" userId="e995374e-ff94-4311-a4d1-ce3ad99854c3" providerId="ADAL" clId="{F475D48A-3A84-4879-8879-F4B08F30F549}" dt="2024-01-09T04:11:28.598" v="1577" actId="1076"/>
        <pc:sldMkLst>
          <pc:docMk/>
          <pc:sldMk cId="1712986889" sldId="275"/>
        </pc:sldMkLst>
        <pc:graphicFrameChg chg="mod modGraphic">
          <ac:chgData name="양희찬" userId="e995374e-ff94-4311-a4d1-ce3ad99854c3" providerId="ADAL" clId="{F475D48A-3A84-4879-8879-F4B08F30F549}" dt="2024-01-09T04:11:28.598" v="1577" actId="1076"/>
          <ac:graphicFrameMkLst>
            <pc:docMk/>
            <pc:sldMk cId="1712986889" sldId="275"/>
            <ac:graphicFrameMk id="7" creationId="{BAA43C02-0D13-374C-5C5A-968D072FC063}"/>
          </ac:graphicFrameMkLst>
        </pc:graphicFrameChg>
      </pc:sldChg>
      <pc:sldChg chg="ord">
        <pc:chgData name="양희찬" userId="e995374e-ff94-4311-a4d1-ce3ad99854c3" providerId="ADAL" clId="{F475D48A-3A84-4879-8879-F4B08F30F549}" dt="2024-01-09T07:53:21.427" v="1960"/>
        <pc:sldMkLst>
          <pc:docMk/>
          <pc:sldMk cId="604458876" sldId="276"/>
        </pc:sldMkLst>
      </pc:sldChg>
      <pc:sldChg chg="addSp delSp modSp mod">
        <pc:chgData name="양희찬" userId="e995374e-ff94-4311-a4d1-ce3ad99854c3" providerId="ADAL" clId="{F475D48A-3A84-4879-8879-F4B08F30F549}" dt="2024-01-09T07:55:18.338" v="2269" actId="1076"/>
        <pc:sldMkLst>
          <pc:docMk/>
          <pc:sldMk cId="2635099625" sldId="277"/>
        </pc:sldMkLst>
        <pc:spChg chg="mod">
          <ac:chgData name="양희찬" userId="e995374e-ff94-4311-a4d1-ce3ad99854c3" providerId="ADAL" clId="{F475D48A-3A84-4879-8879-F4B08F30F549}" dt="2024-01-09T07:54:33.074" v="2125" actId="20577"/>
          <ac:spMkLst>
            <pc:docMk/>
            <pc:sldMk cId="2635099625" sldId="277"/>
            <ac:spMk id="2" creationId="{9C677ED8-711E-733C-F63E-829D1F208D0A}"/>
          </ac:spMkLst>
        </pc:spChg>
        <pc:spChg chg="add mod">
          <ac:chgData name="양희찬" userId="e995374e-ff94-4311-a4d1-ce3ad99854c3" providerId="ADAL" clId="{F475D48A-3A84-4879-8879-F4B08F30F549}" dt="2024-01-09T07:54:23.122" v="2123" actId="1035"/>
          <ac:spMkLst>
            <pc:docMk/>
            <pc:sldMk cId="2635099625" sldId="277"/>
            <ac:spMk id="3" creationId="{4599465B-98D5-0E29-823E-51B7EBD5902C}"/>
          </ac:spMkLst>
        </pc:spChg>
        <pc:spChg chg="mod">
          <ac:chgData name="양희찬" userId="e995374e-ff94-4311-a4d1-ce3ad99854c3" providerId="ADAL" clId="{F475D48A-3A84-4879-8879-F4B08F30F549}" dt="2024-01-09T07:55:18.338" v="2269" actId="1076"/>
          <ac:spMkLst>
            <pc:docMk/>
            <pc:sldMk cId="2635099625" sldId="277"/>
            <ac:spMk id="8" creationId="{EF83CDE4-C6E1-05EF-DD2F-4AA044CCB046}"/>
          </ac:spMkLst>
        </pc:spChg>
        <pc:spChg chg="add mod">
          <ac:chgData name="양희찬" userId="e995374e-ff94-4311-a4d1-ce3ad99854c3" providerId="ADAL" clId="{F475D48A-3A84-4879-8879-F4B08F30F549}" dt="2024-01-09T07:54:23.122" v="2123" actId="1035"/>
          <ac:spMkLst>
            <pc:docMk/>
            <pc:sldMk cId="2635099625" sldId="277"/>
            <ac:spMk id="9" creationId="{E4278FC2-5818-BF06-0E71-311A47A579D8}"/>
          </ac:spMkLst>
        </pc:spChg>
        <pc:spChg chg="add mod">
          <ac:chgData name="양희찬" userId="e995374e-ff94-4311-a4d1-ce3ad99854c3" providerId="ADAL" clId="{F475D48A-3A84-4879-8879-F4B08F30F549}" dt="2024-01-09T05:28:54.272" v="1826" actId="20577"/>
          <ac:spMkLst>
            <pc:docMk/>
            <pc:sldMk cId="2635099625" sldId="277"/>
            <ac:spMk id="10" creationId="{1B23B2B8-BE98-3773-71FA-01B88D780E11}"/>
          </ac:spMkLst>
        </pc:spChg>
        <pc:graphicFrameChg chg="add mod modGraphic">
          <ac:chgData name="양희찬" userId="e995374e-ff94-4311-a4d1-ce3ad99854c3" providerId="ADAL" clId="{F475D48A-3A84-4879-8879-F4B08F30F549}" dt="2024-01-09T06:30:03.994" v="1836"/>
          <ac:graphicFrameMkLst>
            <pc:docMk/>
            <pc:sldMk cId="2635099625" sldId="277"/>
            <ac:graphicFrameMk id="6" creationId="{38872A4B-212F-6CB0-1FC6-D3D9729E0897}"/>
          </ac:graphicFrameMkLst>
        </pc:graphicFrameChg>
        <pc:graphicFrameChg chg="del">
          <ac:chgData name="양희찬" userId="e995374e-ff94-4311-a4d1-ce3ad99854c3" providerId="ADAL" clId="{F475D48A-3A84-4879-8879-F4B08F30F549}" dt="2024-01-09T04:01:48.132" v="1088" actId="478"/>
          <ac:graphicFrameMkLst>
            <pc:docMk/>
            <pc:sldMk cId="2635099625" sldId="277"/>
            <ac:graphicFrameMk id="7" creationId="{BAA43C02-0D13-374C-5C5A-968D072FC063}"/>
          </ac:graphicFrameMkLst>
        </pc:graphicFrameChg>
        <pc:graphicFrameChg chg="add del mod">
          <ac:chgData name="양희찬" userId="e995374e-ff94-4311-a4d1-ce3ad99854c3" providerId="ADAL" clId="{F475D48A-3A84-4879-8879-F4B08F30F549}" dt="2024-01-09T04:11:52.794" v="1581"/>
          <ac:graphicFrameMkLst>
            <pc:docMk/>
            <pc:sldMk cId="2635099625" sldId="277"/>
            <ac:graphicFrameMk id="11" creationId="{A11FB548-54D5-A56A-DFDB-4B679EB0205C}"/>
          </ac:graphicFrameMkLst>
        </pc:graphicFrameChg>
        <pc:graphicFrameChg chg="add mod modGraphic">
          <ac:chgData name="양희찬" userId="e995374e-ff94-4311-a4d1-ce3ad99854c3" providerId="ADAL" clId="{F475D48A-3A84-4879-8879-F4B08F30F549}" dt="2024-01-09T06:29:52.661" v="1833"/>
          <ac:graphicFrameMkLst>
            <pc:docMk/>
            <pc:sldMk cId="2635099625" sldId="277"/>
            <ac:graphicFrameMk id="12" creationId="{F5041123-0B31-E3DF-CD5D-50B6658C5C56}"/>
          </ac:graphicFrameMkLst>
        </pc:graphicFrameChg>
        <pc:picChg chg="add mod">
          <ac:chgData name="양희찬" userId="e995374e-ff94-4311-a4d1-ce3ad99854c3" providerId="ADAL" clId="{F475D48A-3A84-4879-8879-F4B08F30F549}" dt="2024-01-09T04:24:17.364" v="1798" actId="1076"/>
          <ac:picMkLst>
            <pc:docMk/>
            <pc:sldMk cId="2635099625" sldId="277"/>
            <ac:picMk id="14" creationId="{4BFBC694-09E8-CB84-64E1-2666F6F74D76}"/>
          </ac:picMkLst>
        </pc:picChg>
      </pc:sldChg>
      <pc:sldChg chg="addSp delSp modSp mod">
        <pc:chgData name="양희찬" userId="e995374e-ff94-4311-a4d1-ce3ad99854c3" providerId="ADAL" clId="{F475D48A-3A84-4879-8879-F4B08F30F549}" dt="2024-01-09T07:52:39.317" v="1891" actId="403"/>
        <pc:sldMkLst>
          <pc:docMk/>
          <pc:sldMk cId="762386502" sldId="278"/>
        </pc:sldMkLst>
        <pc:spChg chg="mod">
          <ac:chgData name="양희찬" userId="e995374e-ff94-4311-a4d1-ce3ad99854c3" providerId="ADAL" clId="{F475D48A-3A84-4879-8879-F4B08F30F549}" dt="2024-01-09T07:52:39.317" v="1891" actId="403"/>
          <ac:spMkLst>
            <pc:docMk/>
            <pc:sldMk cId="762386502" sldId="278"/>
            <ac:spMk id="2" creationId="{9C677ED8-711E-733C-F63E-829D1F208D0A}"/>
          </ac:spMkLst>
        </pc:spChg>
        <pc:graphicFrameChg chg="add del mod">
          <ac:chgData name="양희찬" userId="e995374e-ff94-4311-a4d1-ce3ad99854c3" providerId="ADAL" clId="{F475D48A-3A84-4879-8879-F4B08F30F549}" dt="2024-01-09T05:22:34.048" v="1816" actId="478"/>
          <ac:graphicFrameMkLst>
            <pc:docMk/>
            <pc:sldMk cId="762386502" sldId="278"/>
            <ac:graphicFrameMk id="3" creationId="{87D71254-EADC-F0BA-40A0-A4610D0CA82F}"/>
          </ac:graphicFrameMkLst>
        </pc:graphicFrameChg>
        <pc:graphicFrameChg chg="mod modGraphic">
          <ac:chgData name="양희찬" userId="e995374e-ff94-4311-a4d1-ce3ad99854c3" providerId="ADAL" clId="{F475D48A-3A84-4879-8879-F4B08F30F549}" dt="2024-01-09T05:22:30.292" v="1815" actId="207"/>
          <ac:graphicFrameMkLst>
            <pc:docMk/>
            <pc:sldMk cId="762386502" sldId="278"/>
            <ac:graphicFrameMk id="7" creationId="{BAA43C02-0D13-374C-5C5A-968D072FC063}"/>
          </ac:graphicFrameMkLst>
        </pc:graphicFrameChg>
      </pc:sldChg>
      <pc:sldChg chg="modSp mod ord">
        <pc:chgData name="양희찬" userId="e995374e-ff94-4311-a4d1-ce3ad99854c3" providerId="ADAL" clId="{F475D48A-3A84-4879-8879-F4B08F30F549}" dt="2024-01-09T04:11:31.804" v="1579"/>
        <pc:sldMkLst>
          <pc:docMk/>
          <pc:sldMk cId="3554470876" sldId="279"/>
        </pc:sldMkLst>
        <pc:spChg chg="mod">
          <ac:chgData name="양희찬" userId="e995374e-ff94-4311-a4d1-ce3ad99854c3" providerId="ADAL" clId="{F475D48A-3A84-4879-8879-F4B08F30F549}" dt="2024-01-09T01:57:19.840" v="60" actId="1036"/>
          <ac:spMkLst>
            <pc:docMk/>
            <pc:sldMk cId="3554470876" sldId="279"/>
            <ac:spMk id="3" creationId="{5BFCAC5D-9369-4801-9396-4790197EDC89}"/>
          </ac:spMkLst>
        </pc:spChg>
        <pc:graphicFrameChg chg="modGraphic">
          <ac:chgData name="양희찬" userId="e995374e-ff94-4311-a4d1-ce3ad99854c3" providerId="ADAL" clId="{F475D48A-3A84-4879-8879-F4B08F30F549}" dt="2024-01-09T01:58:04.567" v="62" actId="14734"/>
          <ac:graphicFrameMkLst>
            <pc:docMk/>
            <pc:sldMk cId="3554470876" sldId="279"/>
            <ac:graphicFrameMk id="7" creationId="{BAA43C02-0D13-374C-5C5A-968D072FC063}"/>
          </ac:graphicFrameMkLst>
        </pc:graphicFrameChg>
      </pc:sldChg>
      <pc:sldChg chg="del">
        <pc:chgData name="양희찬" userId="e995374e-ff94-4311-a4d1-ce3ad99854c3" providerId="ADAL" clId="{F475D48A-3A84-4879-8879-F4B08F30F549}" dt="2024-01-09T03:58:42.002" v="980" actId="47"/>
        <pc:sldMkLst>
          <pc:docMk/>
          <pc:sldMk cId="3506149648" sldId="280"/>
        </pc:sldMkLst>
      </pc:sldChg>
      <pc:sldChg chg="addSp delSp modSp add mod">
        <pc:chgData name="양희찬" userId="e995374e-ff94-4311-a4d1-ce3ad99854c3" providerId="ADAL" clId="{F475D48A-3A84-4879-8879-F4B08F30F549}" dt="2024-01-09T04:16:42.240" v="1782" actId="14100"/>
        <pc:sldMkLst>
          <pc:docMk/>
          <pc:sldMk cId="255585567" sldId="281"/>
        </pc:sldMkLst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3" creationId="{1C5D5438-5BEB-5024-89CE-50587DA37569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6" creationId="{B0FBCC5A-4721-DCF0-2101-EB68FCAA7A61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7" creationId="{D854C93B-E124-502A-71AE-2C4E1EDB5D48}"/>
          </ac:spMkLst>
        </pc:spChg>
        <pc:spChg chg="add mod">
          <ac:chgData name="양희찬" userId="e995374e-ff94-4311-a4d1-ce3ad99854c3" providerId="ADAL" clId="{F475D48A-3A84-4879-8879-F4B08F30F549}" dt="2024-01-09T04:15:55.848" v="1728" actId="208"/>
          <ac:spMkLst>
            <pc:docMk/>
            <pc:sldMk cId="255585567" sldId="281"/>
            <ac:spMk id="12" creationId="{A9BE8B4E-7DD7-6DC5-5099-4AEB62447A33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13" creationId="{14CDF36A-14B0-2B52-7B60-1AE70F3F8E86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14" creationId="{4C5CB553-0A53-2258-598A-44CA308EFADE}"/>
          </ac:spMkLst>
        </pc:spChg>
        <pc:spChg chg="add mod">
          <ac:chgData name="양희찬" userId="e995374e-ff94-4311-a4d1-ce3ad99854c3" providerId="ADAL" clId="{F475D48A-3A84-4879-8879-F4B08F30F549}" dt="2024-01-09T03:56:17.304" v="954" actId="1038"/>
          <ac:spMkLst>
            <pc:docMk/>
            <pc:sldMk cId="255585567" sldId="281"/>
            <ac:spMk id="15" creationId="{3268A8D6-AB34-344F-3C0A-F99544AF7D50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18" creationId="{CE2EB959-DF9E-7C01-103D-83678DFC414B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25" creationId="{E3EBAFDB-30AB-0D15-4351-472147757200}"/>
          </ac:spMkLst>
        </pc:spChg>
        <pc:spChg chg="add mod">
          <ac:chgData name="양희찬" userId="e995374e-ff94-4311-a4d1-ce3ad99854c3" providerId="ADAL" clId="{F475D48A-3A84-4879-8879-F4B08F30F549}" dt="2024-01-09T03:55:10.250" v="874" actId="14100"/>
          <ac:spMkLst>
            <pc:docMk/>
            <pc:sldMk cId="255585567" sldId="281"/>
            <ac:spMk id="27" creationId="{9D5D59E9-41CC-9A83-F068-7424F9345389}"/>
          </ac:spMkLst>
        </pc:spChg>
        <pc:spChg chg="add mod">
          <ac:chgData name="양희찬" userId="e995374e-ff94-4311-a4d1-ce3ad99854c3" providerId="ADAL" clId="{F475D48A-3A84-4879-8879-F4B08F30F549}" dt="2024-01-09T03:54:27.788" v="853" actId="1036"/>
          <ac:spMkLst>
            <pc:docMk/>
            <pc:sldMk cId="255585567" sldId="281"/>
            <ac:spMk id="28" creationId="{B0A00195-F691-27C9-1C94-2C3DF017593C}"/>
          </ac:spMkLst>
        </pc:spChg>
        <pc:spChg chg="add del mod">
          <ac:chgData name="양희찬" userId="e995374e-ff94-4311-a4d1-ce3ad99854c3" providerId="ADAL" clId="{F475D48A-3A84-4879-8879-F4B08F30F549}" dt="2024-01-09T02:04:11.628" v="197" actId="478"/>
          <ac:spMkLst>
            <pc:docMk/>
            <pc:sldMk cId="255585567" sldId="281"/>
            <ac:spMk id="29" creationId="{4C2A64E4-40BB-EA6B-FECC-BAF675439D23}"/>
          </ac:spMkLst>
        </pc:spChg>
        <pc:spChg chg="add mod">
          <ac:chgData name="양희찬" userId="e995374e-ff94-4311-a4d1-ce3ad99854c3" providerId="ADAL" clId="{F475D48A-3A84-4879-8879-F4B08F30F549}" dt="2024-01-09T03:54:27.788" v="853" actId="1036"/>
          <ac:spMkLst>
            <pc:docMk/>
            <pc:sldMk cId="255585567" sldId="281"/>
            <ac:spMk id="30" creationId="{04AE2199-66E9-3A73-0310-257FC6447F3E}"/>
          </ac:spMkLst>
        </pc:spChg>
        <pc:spChg chg="add mod">
          <ac:chgData name="양희찬" userId="e995374e-ff94-4311-a4d1-ce3ad99854c3" providerId="ADAL" clId="{F475D48A-3A84-4879-8879-F4B08F30F549}" dt="2024-01-09T03:55:16.338" v="895" actId="1036"/>
          <ac:spMkLst>
            <pc:docMk/>
            <pc:sldMk cId="255585567" sldId="281"/>
            <ac:spMk id="35" creationId="{285F7D13-E3B9-9431-832D-493123280749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41" creationId="{BBFD13C8-17CE-2BEE-F53F-E55D5874169B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42" creationId="{E0643901-6467-3F7A-FF1A-8D995EA44A06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48" creationId="{21041436-AF46-DD74-203D-57018F810704}"/>
          </ac:spMkLst>
        </pc:spChg>
        <pc:spChg chg="add mod">
          <ac:chgData name="양희찬" userId="e995374e-ff94-4311-a4d1-ce3ad99854c3" providerId="ADAL" clId="{F475D48A-3A84-4879-8879-F4B08F30F549}" dt="2024-01-09T03:55:16.338" v="895" actId="1036"/>
          <ac:spMkLst>
            <pc:docMk/>
            <pc:sldMk cId="255585567" sldId="281"/>
            <ac:spMk id="58" creationId="{75FE6692-E575-F1B6-12FF-E45333BE0C41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68" creationId="{8FC829AF-9F33-5B4F-CEF6-DBE0B89EF59C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69" creationId="{8CE24C1A-DB77-D265-5FAD-D999E7DB0F96}"/>
          </ac:spMkLst>
        </pc:spChg>
        <pc:spChg chg="add del mod">
          <ac:chgData name="양희찬" userId="e995374e-ff94-4311-a4d1-ce3ad99854c3" providerId="ADAL" clId="{F475D48A-3A84-4879-8879-F4B08F30F549}" dt="2024-01-09T02:17:12.514" v="255" actId="478"/>
          <ac:spMkLst>
            <pc:docMk/>
            <pc:sldMk cId="255585567" sldId="281"/>
            <ac:spMk id="73" creationId="{A797BED2-7344-59AD-7CEA-5FC8FEA84B9C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74" creationId="{7AD719FF-2197-F57B-7649-0CA790A7B9AC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85" creationId="{0E9AA15A-254C-9398-3731-5BB926600352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87" creationId="{3029B272-8218-75D5-7BAB-17656D9CDB37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88" creationId="{CD13F5FF-CEF1-3AFE-1D3A-31142ED24218}"/>
          </ac:spMkLst>
        </pc:spChg>
        <pc:spChg chg="add mod">
          <ac:chgData name="양희찬" userId="e995374e-ff94-4311-a4d1-ce3ad99854c3" providerId="ADAL" clId="{F475D48A-3A84-4879-8879-F4B08F30F549}" dt="2024-01-09T04:15:59.682" v="1729" actId="208"/>
          <ac:spMkLst>
            <pc:docMk/>
            <pc:sldMk cId="255585567" sldId="281"/>
            <ac:spMk id="91" creationId="{F6E24BB3-A22F-B7A3-A2C5-05028EB7FE47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92" creationId="{1C2D44D3-D872-B851-48D8-0027736ACA88}"/>
          </ac:spMkLst>
        </pc:spChg>
        <pc:spChg chg="add del mod">
          <ac:chgData name="양희찬" userId="e995374e-ff94-4311-a4d1-ce3ad99854c3" providerId="ADAL" clId="{F475D48A-3A84-4879-8879-F4B08F30F549}" dt="2024-01-09T03:51:58.661" v="794" actId="1035"/>
          <ac:spMkLst>
            <pc:docMk/>
            <pc:sldMk cId="255585567" sldId="281"/>
            <ac:spMk id="96" creationId="{971CD543-DC66-60FC-2912-58D6DB51C60F}"/>
          </ac:spMkLst>
        </pc:spChg>
        <pc:spChg chg="add mod">
          <ac:chgData name="양희찬" userId="e995374e-ff94-4311-a4d1-ce3ad99854c3" providerId="ADAL" clId="{F475D48A-3A84-4879-8879-F4B08F30F549}" dt="2024-01-09T03:56:30.175" v="970" actId="1038"/>
          <ac:spMkLst>
            <pc:docMk/>
            <pc:sldMk cId="255585567" sldId="281"/>
            <ac:spMk id="97" creationId="{EFD9AAEF-478F-BA71-A861-1463D423C606}"/>
          </ac:spMkLst>
        </pc:spChg>
        <pc:spChg chg="add mod">
          <ac:chgData name="양희찬" userId="e995374e-ff94-4311-a4d1-ce3ad99854c3" providerId="ADAL" clId="{F475D48A-3A84-4879-8879-F4B08F30F549}" dt="2024-01-09T03:55:41.983" v="923" actId="1076"/>
          <ac:spMkLst>
            <pc:docMk/>
            <pc:sldMk cId="255585567" sldId="281"/>
            <ac:spMk id="116" creationId="{0B1331B7-E31E-A025-E9A0-9D763DE25DD5}"/>
          </ac:spMkLst>
        </pc:spChg>
        <pc:spChg chg="add mod">
          <ac:chgData name="양희찬" userId="e995374e-ff94-4311-a4d1-ce3ad99854c3" providerId="ADAL" clId="{F475D48A-3A84-4879-8879-F4B08F30F549}" dt="2024-01-09T03:56:01.373" v="936" actId="1076"/>
          <ac:spMkLst>
            <pc:docMk/>
            <pc:sldMk cId="255585567" sldId="281"/>
            <ac:spMk id="117" creationId="{4340D226-6AF8-EF17-F2CE-DE2B0E02D993}"/>
          </ac:spMkLst>
        </pc:spChg>
        <pc:spChg chg="add mod">
          <ac:chgData name="양희찬" userId="e995374e-ff94-4311-a4d1-ce3ad99854c3" providerId="ADAL" clId="{F475D48A-3A84-4879-8879-F4B08F30F549}" dt="2024-01-09T04:16:42.240" v="1782" actId="14100"/>
          <ac:spMkLst>
            <pc:docMk/>
            <pc:sldMk cId="255585567" sldId="281"/>
            <ac:spMk id="121" creationId="{9DD2FC61-1814-0B62-5A2E-CC13EB58D19C}"/>
          </ac:spMkLst>
        </pc:spChg>
        <pc:grpChg chg="del">
          <ac:chgData name="양희찬" userId="e995374e-ff94-4311-a4d1-ce3ad99854c3" providerId="ADAL" clId="{F475D48A-3A84-4879-8879-F4B08F30F549}" dt="2024-01-09T01:59:46.133" v="65" actId="478"/>
          <ac:grpSpMkLst>
            <pc:docMk/>
            <pc:sldMk cId="255585567" sldId="281"/>
            <ac:grpSpMk id="39" creationId="{51DBDD85-1492-B9A1-6EFD-09984D0F5838}"/>
          </ac:grpSpMkLst>
        </pc:grpChg>
        <pc:cxnChg chg="add mod">
          <ac:chgData name="양희찬" userId="e995374e-ff94-4311-a4d1-ce3ad99854c3" providerId="ADAL" clId="{F475D48A-3A84-4879-8879-F4B08F30F549}" dt="2024-01-09T03:52:17.639" v="795" actId="14100"/>
          <ac:cxnSpMkLst>
            <pc:docMk/>
            <pc:sldMk cId="255585567" sldId="281"/>
            <ac:cxnSpMk id="9" creationId="{AD12584B-A089-6229-D864-F3D37DF1FCAA}"/>
          </ac:cxnSpMkLst>
        </pc:cxnChg>
        <pc:cxnChg chg="add mod">
          <ac:chgData name="양희찬" userId="e995374e-ff94-4311-a4d1-ce3ad99854c3" providerId="ADAL" clId="{F475D48A-3A84-4879-8879-F4B08F30F549}" dt="2024-01-09T03:56:17.304" v="954" actId="1038"/>
          <ac:cxnSpMkLst>
            <pc:docMk/>
            <pc:sldMk cId="255585567" sldId="281"/>
            <ac:cxnSpMk id="17" creationId="{CD9E6295-E780-8CA9-6AB1-00BE4A0B60A7}"/>
          </ac:cxnSpMkLst>
        </pc:cxnChg>
        <pc:cxnChg chg="add mod">
          <ac:chgData name="양희찬" userId="e995374e-ff94-4311-a4d1-ce3ad99854c3" providerId="ADAL" clId="{F475D48A-3A84-4879-8879-F4B08F30F549}" dt="2024-01-09T03:54:27.788" v="853" actId="1036"/>
          <ac:cxnSpMkLst>
            <pc:docMk/>
            <pc:sldMk cId="255585567" sldId="281"/>
            <ac:cxnSpMk id="31" creationId="{A394F35A-B31A-E9B8-8E90-D1460C67847B}"/>
          </ac:cxnSpMkLst>
        </pc:cxnChg>
        <pc:cxnChg chg="add del mod">
          <ac:chgData name="양희찬" userId="e995374e-ff94-4311-a4d1-ce3ad99854c3" providerId="ADAL" clId="{F475D48A-3A84-4879-8879-F4B08F30F549}" dt="2024-01-09T03:54:04.569" v="817" actId="478"/>
          <ac:cxnSpMkLst>
            <pc:docMk/>
            <pc:sldMk cId="255585567" sldId="281"/>
            <ac:cxnSpMk id="40" creationId="{25712138-E141-B8D7-0FD3-73D7DC03D91C}"/>
          </ac:cxnSpMkLst>
        </pc:cxnChg>
        <pc:cxnChg chg="add del mod">
          <ac:chgData name="양희찬" userId="e995374e-ff94-4311-a4d1-ce3ad99854c3" providerId="ADAL" clId="{F475D48A-3A84-4879-8879-F4B08F30F549}" dt="2024-01-09T03:54:04.188" v="816" actId="478"/>
          <ac:cxnSpMkLst>
            <pc:docMk/>
            <pc:sldMk cId="255585567" sldId="281"/>
            <ac:cxnSpMk id="44" creationId="{F86DC9AD-30C3-2033-3CB9-696664EC238F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46" creationId="{AD5AAA2D-0EB5-F630-ADC1-03866D1B97DA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49" creationId="{E7E482D1-DD64-3099-8C15-59A395FDD47A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55" creationId="{97251FAD-9912-C6FB-87DF-437CB40AD5C1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57" creationId="{BA983924-A2E8-A983-B11A-246165015BE5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63" creationId="{9EBFF0A6-405D-2602-E3D2-DA55D433C5DC}"/>
          </ac:cxnSpMkLst>
        </pc:cxnChg>
        <pc:cxnChg chg="add mod">
          <ac:chgData name="양희찬" userId="e995374e-ff94-4311-a4d1-ce3ad99854c3" providerId="ADAL" clId="{F475D48A-3A84-4879-8879-F4B08F30F549}" dt="2024-01-09T03:55:16.338" v="895" actId="1036"/>
          <ac:cxnSpMkLst>
            <pc:docMk/>
            <pc:sldMk cId="255585567" sldId="281"/>
            <ac:cxnSpMk id="66" creationId="{B21A794D-F79D-6037-EF7E-934BC5643609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67" creationId="{8950299F-A197-990D-1EC8-AF3204B1AC2F}"/>
          </ac:cxnSpMkLst>
        </pc:cxnChg>
        <pc:cxnChg chg="add del mod">
          <ac:chgData name="양희찬" userId="e995374e-ff94-4311-a4d1-ce3ad99854c3" providerId="ADAL" clId="{F475D48A-3A84-4879-8879-F4B08F30F549}" dt="2024-01-09T03:51:11.134" v="701" actId="478"/>
          <ac:cxnSpMkLst>
            <pc:docMk/>
            <pc:sldMk cId="255585567" sldId="281"/>
            <ac:cxnSpMk id="70" creationId="{1ACA8881-A347-1D11-1FA7-B208621068AB}"/>
          </ac:cxnSpMkLst>
        </pc:cxnChg>
        <pc:cxnChg chg="add mod">
          <ac:chgData name="양희찬" userId="e995374e-ff94-4311-a4d1-ce3ad99854c3" providerId="ADAL" clId="{F475D48A-3A84-4879-8879-F4B08F30F549}" dt="2024-01-09T03:57:13.992" v="972" actId="14100"/>
          <ac:cxnSpMkLst>
            <pc:docMk/>
            <pc:sldMk cId="255585567" sldId="281"/>
            <ac:cxnSpMk id="78" creationId="{33EEFDDF-D86A-9AE5-FBF7-89B908C56B49}"/>
          </ac:cxnSpMkLst>
        </pc:cxnChg>
        <pc:cxnChg chg="add mod">
          <ac:chgData name="양희찬" userId="e995374e-ff94-4311-a4d1-ce3ad99854c3" providerId="ADAL" clId="{F475D48A-3A84-4879-8879-F4B08F30F549}" dt="2024-01-09T03:51:47.702" v="745" actId="1037"/>
          <ac:cxnSpMkLst>
            <pc:docMk/>
            <pc:sldMk cId="255585567" sldId="281"/>
            <ac:cxnSpMk id="86" creationId="{F8E8188A-5A47-FCC7-400F-55C31FD28AB4}"/>
          </ac:cxnSpMkLst>
        </pc:cxnChg>
        <pc:cxnChg chg="add mod">
          <ac:chgData name="양희찬" userId="e995374e-ff94-4311-a4d1-ce3ad99854c3" providerId="ADAL" clId="{F475D48A-3A84-4879-8879-F4B08F30F549}" dt="2024-01-09T03:51:47.702" v="745" actId="1037"/>
          <ac:cxnSpMkLst>
            <pc:docMk/>
            <pc:sldMk cId="255585567" sldId="281"/>
            <ac:cxnSpMk id="93" creationId="{5AC446A5-49B3-4A01-BCB0-C8FCE11FD246}"/>
          </ac:cxnSpMkLst>
        </pc:cxnChg>
        <pc:cxnChg chg="add mod">
          <ac:chgData name="양희찬" userId="e995374e-ff94-4311-a4d1-ce3ad99854c3" providerId="ADAL" clId="{F475D48A-3A84-4879-8879-F4B08F30F549}" dt="2024-01-09T03:57:24.699" v="974" actId="14100"/>
          <ac:cxnSpMkLst>
            <pc:docMk/>
            <pc:sldMk cId="255585567" sldId="281"/>
            <ac:cxnSpMk id="101" creationId="{9EAEB91C-9EA1-5704-6644-3FAF32810AEA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108" creationId="{776B1672-92FE-0D7F-359B-9AC5452F5D06}"/>
          </ac:cxnSpMkLst>
        </pc:cxnChg>
        <pc:cxnChg chg="add mod">
          <ac:chgData name="양희찬" userId="e995374e-ff94-4311-a4d1-ce3ad99854c3" providerId="ADAL" clId="{F475D48A-3A84-4879-8879-F4B08F30F549}" dt="2024-01-09T03:55:16.338" v="895" actId="1036"/>
          <ac:cxnSpMkLst>
            <pc:docMk/>
            <pc:sldMk cId="255585567" sldId="281"/>
            <ac:cxnSpMk id="110" creationId="{6998E54C-9F3B-A7B6-8778-5874716D2A49}"/>
          </ac:cxnSpMkLst>
        </pc:cxnChg>
      </pc:sldChg>
      <pc:sldChg chg="add ord">
        <pc:chgData name="양희찬" userId="e995374e-ff94-4311-a4d1-ce3ad99854c3" providerId="ADAL" clId="{F475D48A-3A84-4879-8879-F4B08F30F549}" dt="2024-01-09T04:10:48.421" v="1530"/>
        <pc:sldMkLst>
          <pc:docMk/>
          <pc:sldMk cId="395359343" sldId="282"/>
        </pc:sldMkLst>
      </pc:sldChg>
      <pc:sldChg chg="addSp delSp modSp add mod ord">
        <pc:chgData name="양희찬" userId="e995374e-ff94-4311-a4d1-ce3ad99854c3" providerId="ADAL" clId="{F475D48A-3A84-4879-8879-F4B08F30F549}" dt="2024-01-09T07:53:09.829" v="1958" actId="404"/>
        <pc:sldMkLst>
          <pc:docMk/>
          <pc:sldMk cId="2132095313" sldId="283"/>
        </pc:sldMkLst>
        <pc:spChg chg="mod">
          <ac:chgData name="양희찬" userId="e995374e-ff94-4311-a4d1-ce3ad99854c3" providerId="ADAL" clId="{F475D48A-3A84-4879-8879-F4B08F30F549}" dt="2024-01-09T07:53:09.829" v="1958" actId="404"/>
          <ac:spMkLst>
            <pc:docMk/>
            <pc:sldMk cId="2132095313" sldId="283"/>
            <ac:spMk id="2" creationId="{9C677ED8-711E-733C-F63E-829D1F208D0A}"/>
          </ac:spMkLst>
        </pc:spChg>
        <pc:graphicFrameChg chg="add del mod">
          <ac:chgData name="양희찬" userId="e995374e-ff94-4311-a4d1-ce3ad99854c3" providerId="ADAL" clId="{F475D48A-3A84-4879-8879-F4B08F30F549}" dt="2024-01-09T05:22:53.827" v="1822" actId="478"/>
          <ac:graphicFrameMkLst>
            <pc:docMk/>
            <pc:sldMk cId="2132095313" sldId="283"/>
            <ac:graphicFrameMk id="3" creationId="{AA5F0766-6CA4-D98F-046A-AFBD2E3E342E}"/>
          </ac:graphicFrameMkLst>
        </pc:graphicFrameChg>
        <pc:graphicFrameChg chg="mod modGraphic">
          <ac:chgData name="양희찬" userId="e995374e-ff94-4311-a4d1-ce3ad99854c3" providerId="ADAL" clId="{F475D48A-3A84-4879-8879-F4B08F30F549}" dt="2024-01-09T05:22:51.341" v="1821"/>
          <ac:graphicFrameMkLst>
            <pc:docMk/>
            <pc:sldMk cId="2132095313" sldId="283"/>
            <ac:graphicFrameMk id="7" creationId="{BAA43C02-0D13-374C-5C5A-968D072FC063}"/>
          </ac:graphicFrameMkLst>
        </pc:graphicFrameChg>
      </pc:sldChg>
    </pc:docChg>
  </pc:docChgLst>
  <pc:docChgLst>
    <pc:chgData name="양희찬" userId="e995374e-ff94-4311-a4d1-ce3ad99854c3" providerId="ADAL" clId="{9BBC9CFB-5A12-4C03-A495-323D2C400A32}"/>
    <pc:docChg chg="undo custSel addSld delSld modSld">
      <pc:chgData name="양희찬" userId="e995374e-ff94-4311-a4d1-ce3ad99854c3" providerId="ADAL" clId="{9BBC9CFB-5A12-4C03-A495-323D2C400A32}" dt="2024-01-15T16:29:04.884" v="1990" actId="20577"/>
      <pc:docMkLst>
        <pc:docMk/>
      </pc:docMkLst>
      <pc:sldChg chg="modSp mod">
        <pc:chgData name="양희찬" userId="e995374e-ff94-4311-a4d1-ce3ad99854c3" providerId="ADAL" clId="{9BBC9CFB-5A12-4C03-A495-323D2C400A32}" dt="2024-01-15T15:34:41.531" v="552" actId="1076"/>
        <pc:sldMkLst>
          <pc:docMk/>
          <pc:sldMk cId="2005948385" sldId="256"/>
        </pc:sldMkLst>
        <pc:spChg chg="mod">
          <ac:chgData name="양희찬" userId="e995374e-ff94-4311-a4d1-ce3ad99854c3" providerId="ADAL" clId="{9BBC9CFB-5A12-4C03-A495-323D2C400A32}" dt="2024-01-15T15:34:41.531" v="552" actId="1076"/>
          <ac:spMkLst>
            <pc:docMk/>
            <pc:sldMk cId="2005948385" sldId="256"/>
            <ac:spMk id="3" creationId="{D4ACBEC7-2062-B5A6-5E80-5DEAF242A0C1}"/>
          </ac:spMkLst>
        </pc:spChg>
      </pc:sldChg>
      <pc:sldChg chg="del">
        <pc:chgData name="양희찬" userId="e995374e-ff94-4311-a4d1-ce3ad99854c3" providerId="ADAL" clId="{9BBC9CFB-5A12-4C03-A495-323D2C400A32}" dt="2024-01-15T15:22:38.902" v="230" actId="47"/>
        <pc:sldMkLst>
          <pc:docMk/>
          <pc:sldMk cId="2803773248" sldId="257"/>
        </pc:sldMkLst>
      </pc:sldChg>
      <pc:sldChg chg="del">
        <pc:chgData name="양희찬" userId="e995374e-ff94-4311-a4d1-ce3ad99854c3" providerId="ADAL" clId="{9BBC9CFB-5A12-4C03-A495-323D2C400A32}" dt="2024-01-15T15:22:33.139" v="227" actId="47"/>
        <pc:sldMkLst>
          <pc:docMk/>
          <pc:sldMk cId="2881999986" sldId="258"/>
        </pc:sldMkLst>
      </pc:sldChg>
      <pc:sldChg chg="del">
        <pc:chgData name="양희찬" userId="e995374e-ff94-4311-a4d1-ce3ad99854c3" providerId="ADAL" clId="{9BBC9CFB-5A12-4C03-A495-323D2C400A32}" dt="2024-01-15T15:22:37.159" v="229" actId="47"/>
        <pc:sldMkLst>
          <pc:docMk/>
          <pc:sldMk cId="142249511" sldId="259"/>
        </pc:sldMkLst>
      </pc:sldChg>
      <pc:sldChg chg="del">
        <pc:chgData name="양희찬" userId="e995374e-ff94-4311-a4d1-ce3ad99854c3" providerId="ADAL" clId="{9BBC9CFB-5A12-4C03-A495-323D2C400A32}" dt="2024-01-15T15:22:35.478" v="228" actId="47"/>
        <pc:sldMkLst>
          <pc:docMk/>
          <pc:sldMk cId="3994975472" sldId="260"/>
        </pc:sldMkLst>
      </pc:sldChg>
      <pc:sldChg chg="del">
        <pc:chgData name="양희찬" userId="e995374e-ff94-4311-a4d1-ce3ad99854c3" providerId="ADAL" clId="{9BBC9CFB-5A12-4C03-A495-323D2C400A32}" dt="2024-01-15T15:22:41.532" v="232" actId="47"/>
        <pc:sldMkLst>
          <pc:docMk/>
          <pc:sldMk cId="188185591" sldId="261"/>
        </pc:sldMkLst>
      </pc:sldChg>
      <pc:sldChg chg="del">
        <pc:chgData name="양희찬" userId="e995374e-ff94-4311-a4d1-ce3ad99854c3" providerId="ADAL" clId="{9BBC9CFB-5A12-4C03-A495-323D2C400A32}" dt="2024-01-15T15:22:28.518" v="225" actId="47"/>
        <pc:sldMkLst>
          <pc:docMk/>
          <pc:sldMk cId="79521787" sldId="264"/>
        </pc:sldMkLst>
      </pc:sldChg>
      <pc:sldChg chg="del">
        <pc:chgData name="양희찬" userId="e995374e-ff94-4311-a4d1-ce3ad99854c3" providerId="ADAL" clId="{9BBC9CFB-5A12-4C03-A495-323D2C400A32}" dt="2024-01-15T15:22:39.849" v="231" actId="47"/>
        <pc:sldMkLst>
          <pc:docMk/>
          <pc:sldMk cId="4145881809" sldId="265"/>
        </pc:sldMkLst>
      </pc:sldChg>
      <pc:sldChg chg="del">
        <pc:chgData name="양희찬" userId="e995374e-ff94-4311-a4d1-ce3ad99854c3" providerId="ADAL" clId="{9BBC9CFB-5A12-4C03-A495-323D2C400A32}" dt="2024-01-15T15:22:32.379" v="226" actId="47"/>
        <pc:sldMkLst>
          <pc:docMk/>
          <pc:sldMk cId="1189979457" sldId="266"/>
        </pc:sldMkLst>
      </pc:sldChg>
      <pc:sldChg chg="del">
        <pc:chgData name="양희찬" userId="e995374e-ff94-4311-a4d1-ce3ad99854c3" providerId="ADAL" clId="{9BBC9CFB-5A12-4C03-A495-323D2C400A32}" dt="2024-01-15T15:22:54.120" v="233" actId="47"/>
        <pc:sldMkLst>
          <pc:docMk/>
          <pc:sldMk cId="255585567" sldId="281"/>
        </pc:sldMkLst>
      </pc:sldChg>
      <pc:sldChg chg="delSp modSp mod">
        <pc:chgData name="양희찬" userId="e995374e-ff94-4311-a4d1-ce3ad99854c3" providerId="ADAL" clId="{9BBC9CFB-5A12-4C03-A495-323D2C400A32}" dt="2024-01-15T16:29:04.884" v="1990" actId="20577"/>
        <pc:sldMkLst>
          <pc:docMk/>
          <pc:sldMk cId="2550156925" sldId="285"/>
        </pc:sldMkLst>
        <pc:spChg chg="mod">
          <ac:chgData name="양희찬" userId="e995374e-ff94-4311-a4d1-ce3ad99854c3" providerId="ADAL" clId="{9BBC9CFB-5A12-4C03-A495-323D2C400A32}" dt="2024-01-15T16:29:04.884" v="1990" actId="20577"/>
          <ac:spMkLst>
            <pc:docMk/>
            <pc:sldMk cId="2550156925" sldId="285"/>
            <ac:spMk id="3" creationId="{A69946AB-2672-ED58-C604-0355EE70421C}"/>
          </ac:spMkLst>
        </pc:spChg>
        <pc:spChg chg="del">
          <ac:chgData name="양희찬" userId="e995374e-ff94-4311-a4d1-ce3ad99854c3" providerId="ADAL" clId="{9BBC9CFB-5A12-4C03-A495-323D2C400A32}" dt="2024-01-15T16:22:42.803" v="1972" actId="478"/>
          <ac:spMkLst>
            <pc:docMk/>
            <pc:sldMk cId="2550156925" sldId="285"/>
            <ac:spMk id="6" creationId="{52BF997D-25C4-AFFD-FBA8-ECC9314BEC0E}"/>
          </ac:spMkLst>
        </pc:spChg>
      </pc:sldChg>
      <pc:sldChg chg="modSp mod">
        <pc:chgData name="양희찬" userId="e995374e-ff94-4311-a4d1-ce3ad99854c3" providerId="ADAL" clId="{9BBC9CFB-5A12-4C03-A495-323D2C400A32}" dt="2024-01-15T15:31:23.997" v="549" actId="207"/>
        <pc:sldMkLst>
          <pc:docMk/>
          <pc:sldMk cId="2682387360" sldId="294"/>
        </pc:sldMkLst>
        <pc:spChg chg="mod">
          <ac:chgData name="양희찬" userId="e995374e-ff94-4311-a4d1-ce3ad99854c3" providerId="ADAL" clId="{9BBC9CFB-5A12-4C03-A495-323D2C400A32}" dt="2024-01-15T15:31:23.997" v="549" actId="207"/>
          <ac:spMkLst>
            <pc:docMk/>
            <pc:sldMk cId="2682387360" sldId="294"/>
            <ac:spMk id="39" creationId="{245D1271-316A-F3C6-30C4-E5F76159C319}"/>
          </ac:spMkLst>
        </pc:spChg>
      </pc:sldChg>
      <pc:sldChg chg="modSp mod">
        <pc:chgData name="양희찬" userId="e995374e-ff94-4311-a4d1-ce3ad99854c3" providerId="ADAL" clId="{9BBC9CFB-5A12-4C03-A495-323D2C400A32}" dt="2024-01-15T15:59:30.796" v="1936"/>
        <pc:sldMkLst>
          <pc:docMk/>
          <pc:sldMk cId="2620806916" sldId="299"/>
        </pc:sldMkLst>
        <pc:spChg chg="mod">
          <ac:chgData name="양희찬" userId="e995374e-ff94-4311-a4d1-ce3ad99854c3" providerId="ADAL" clId="{9BBC9CFB-5A12-4C03-A495-323D2C400A32}" dt="2024-01-15T15:59:30.796" v="1936"/>
          <ac:spMkLst>
            <pc:docMk/>
            <pc:sldMk cId="2620806916" sldId="299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27.081" v="1934"/>
        <pc:sldMkLst>
          <pc:docMk/>
          <pc:sldMk cId="3288996179" sldId="300"/>
        </pc:sldMkLst>
        <pc:spChg chg="mod">
          <ac:chgData name="양희찬" userId="e995374e-ff94-4311-a4d1-ce3ad99854c3" providerId="ADAL" clId="{9BBC9CFB-5A12-4C03-A495-323D2C400A32}" dt="2024-01-15T15:59:27.081" v="1934"/>
          <ac:spMkLst>
            <pc:docMk/>
            <pc:sldMk cId="3288996179" sldId="300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22.537" v="1932"/>
        <pc:sldMkLst>
          <pc:docMk/>
          <pc:sldMk cId="1186619068" sldId="301"/>
        </pc:sldMkLst>
        <pc:spChg chg="mod">
          <ac:chgData name="양희찬" userId="e995374e-ff94-4311-a4d1-ce3ad99854c3" providerId="ADAL" clId="{9BBC9CFB-5A12-4C03-A495-323D2C400A32}" dt="2024-01-15T15:59:22.537" v="1932"/>
          <ac:spMkLst>
            <pc:docMk/>
            <pc:sldMk cId="1186619068" sldId="301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18.824" v="1930"/>
        <pc:sldMkLst>
          <pc:docMk/>
          <pc:sldMk cId="506788263" sldId="302"/>
        </pc:sldMkLst>
        <pc:spChg chg="mod">
          <ac:chgData name="양희찬" userId="e995374e-ff94-4311-a4d1-ce3ad99854c3" providerId="ADAL" clId="{9BBC9CFB-5A12-4C03-A495-323D2C400A32}" dt="2024-01-15T15:59:18.824" v="1930"/>
          <ac:spMkLst>
            <pc:docMk/>
            <pc:sldMk cId="506788263" sldId="302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37.805" v="1939" actId="108"/>
        <pc:sldMkLst>
          <pc:docMk/>
          <pc:sldMk cId="1932104667" sldId="303"/>
        </pc:sldMkLst>
        <pc:spChg chg="mod">
          <ac:chgData name="양희찬" userId="e995374e-ff94-4311-a4d1-ce3ad99854c3" providerId="ADAL" clId="{9BBC9CFB-5A12-4C03-A495-323D2C400A32}" dt="2024-01-15T15:59:37.805" v="1939" actId="108"/>
          <ac:spMkLst>
            <pc:docMk/>
            <pc:sldMk cId="1932104667" sldId="303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15.120" v="1928" actId="108"/>
        <pc:sldMkLst>
          <pc:docMk/>
          <pc:sldMk cId="1291596898" sldId="304"/>
        </pc:sldMkLst>
        <pc:spChg chg="mod">
          <ac:chgData name="양희찬" userId="e995374e-ff94-4311-a4d1-ce3ad99854c3" providerId="ADAL" clId="{9BBC9CFB-5A12-4C03-A495-323D2C400A32}" dt="2024-01-15T15:59:15.120" v="1928" actId="108"/>
          <ac:spMkLst>
            <pc:docMk/>
            <pc:sldMk cId="1291596898" sldId="304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29:07.379" v="547" actId="113"/>
        <pc:sldMkLst>
          <pc:docMk/>
          <pc:sldMk cId="1984779681" sldId="305"/>
        </pc:sldMkLst>
        <pc:spChg chg="mod">
          <ac:chgData name="양희찬" userId="e995374e-ff94-4311-a4d1-ce3ad99854c3" providerId="ADAL" clId="{9BBC9CFB-5A12-4C03-A495-323D2C400A32}" dt="2024-01-15T15:25:26.340" v="236" actId="1076"/>
          <ac:spMkLst>
            <pc:docMk/>
            <pc:sldMk cId="1984779681" sldId="305"/>
            <ac:spMk id="2" creationId="{422782A7-1144-8592-6E81-27546EFF73AB}"/>
          </ac:spMkLst>
        </pc:spChg>
        <pc:spChg chg="mod">
          <ac:chgData name="양희찬" userId="e995374e-ff94-4311-a4d1-ce3ad99854c3" providerId="ADAL" clId="{9BBC9CFB-5A12-4C03-A495-323D2C400A32}" dt="2024-01-15T15:29:07.379" v="547" actId="113"/>
          <ac:spMkLst>
            <pc:docMk/>
            <pc:sldMk cId="1984779681" sldId="305"/>
            <ac:spMk id="3" creationId="{D4FEBA9B-79A8-E4E5-9B76-9D46314C9602}"/>
          </ac:spMkLst>
        </pc:spChg>
      </pc:sldChg>
      <pc:sldChg chg="addSp delSp modSp add mod">
        <pc:chgData name="양희찬" userId="e995374e-ff94-4311-a4d1-ce3ad99854c3" providerId="ADAL" clId="{9BBC9CFB-5A12-4C03-A495-323D2C400A32}" dt="2024-01-15T16:00:17.144" v="1948" actId="20577"/>
        <pc:sldMkLst>
          <pc:docMk/>
          <pc:sldMk cId="1665103252" sldId="306"/>
        </pc:sldMkLst>
        <pc:spChg chg="mod">
          <ac:chgData name="양희찬" userId="e995374e-ff94-4311-a4d1-ce3ad99854c3" providerId="ADAL" clId="{9BBC9CFB-5A12-4C03-A495-323D2C400A32}" dt="2024-01-15T15:38:00.185" v="595" actId="20577"/>
          <ac:spMkLst>
            <pc:docMk/>
            <pc:sldMk cId="1665103252" sldId="306"/>
            <ac:spMk id="2" creationId="{422782A7-1144-8592-6E81-27546EFF73AB}"/>
          </ac:spMkLst>
        </pc:spChg>
        <pc:spChg chg="mod">
          <ac:chgData name="양희찬" userId="e995374e-ff94-4311-a4d1-ce3ad99854c3" providerId="ADAL" clId="{9BBC9CFB-5A12-4C03-A495-323D2C400A32}" dt="2024-01-15T16:00:17.144" v="1948" actId="20577"/>
          <ac:spMkLst>
            <pc:docMk/>
            <pc:sldMk cId="1665103252" sldId="306"/>
            <ac:spMk id="3" creationId="{D4FEBA9B-79A8-E4E5-9B76-9D46314C9602}"/>
          </ac:spMkLst>
        </pc:spChg>
        <pc:spChg chg="add del mod">
          <ac:chgData name="양희찬" userId="e995374e-ff94-4311-a4d1-ce3ad99854c3" providerId="ADAL" clId="{9BBC9CFB-5A12-4C03-A495-323D2C400A32}" dt="2024-01-15T15:38:09.122" v="596" actId="478"/>
          <ac:spMkLst>
            <pc:docMk/>
            <pc:sldMk cId="1665103252" sldId="306"/>
            <ac:spMk id="7" creationId="{4F4CCFBF-B1E7-4BFF-58F0-0B7969647B99}"/>
          </ac:spMkLst>
        </pc:spChg>
        <pc:graphicFrameChg chg="add mod modGraphic">
          <ac:chgData name="양희찬" userId="e995374e-ff94-4311-a4d1-ce3ad99854c3" providerId="ADAL" clId="{9BBC9CFB-5A12-4C03-A495-323D2C400A32}" dt="2024-01-15T15:58:32.068" v="1875" actId="1076"/>
          <ac:graphicFrameMkLst>
            <pc:docMk/>
            <pc:sldMk cId="1665103252" sldId="306"/>
            <ac:graphicFrameMk id="8" creationId="{EB8582DF-4AEA-70FE-B5E3-5B4657F65DFB}"/>
          </ac:graphicFrameMkLst>
        </pc:graphicFrameChg>
      </pc:sldChg>
      <pc:sldChg chg="modSp add mod">
        <pc:chgData name="양희찬" userId="e995374e-ff94-4311-a4d1-ce3ad99854c3" providerId="ADAL" clId="{9BBC9CFB-5A12-4C03-A495-323D2C400A32}" dt="2024-01-15T15:59:03.182" v="1925" actId="108"/>
        <pc:sldMkLst>
          <pc:docMk/>
          <pc:sldMk cId="4157898059" sldId="307"/>
        </pc:sldMkLst>
        <pc:spChg chg="mod">
          <ac:chgData name="양희찬" userId="e995374e-ff94-4311-a4d1-ce3ad99854c3" providerId="ADAL" clId="{9BBC9CFB-5A12-4C03-A495-323D2C400A32}" dt="2024-01-15T15:59:03.182" v="1925" actId="108"/>
          <ac:spMkLst>
            <pc:docMk/>
            <pc:sldMk cId="4157898059" sldId="307"/>
            <ac:spMk id="3" creationId="{D4FEBA9B-79A8-E4E5-9B76-9D46314C9602}"/>
          </ac:spMkLst>
        </pc:spChg>
      </pc:sldChg>
      <pc:sldChg chg="new del">
        <pc:chgData name="양희찬" userId="e995374e-ff94-4311-a4d1-ce3ad99854c3" providerId="ADAL" clId="{9BBC9CFB-5A12-4C03-A495-323D2C400A32}" dt="2024-01-15T16:00:36.536" v="1950" actId="47"/>
        <pc:sldMkLst>
          <pc:docMk/>
          <pc:sldMk cId="312398489" sldId="308"/>
        </pc:sldMkLst>
      </pc:sldChg>
    </pc:docChg>
  </pc:docChgLst>
  <pc:docChgLst>
    <pc:chgData name="양희찬" userId="e995374e-ff94-4311-a4d1-ce3ad99854c3" providerId="ADAL" clId="{6EADD846-E15C-4BE7-BF6B-29841943F80B}"/>
    <pc:docChg chg="undo custSel addSld delSld modSld sldOrd">
      <pc:chgData name="양희찬" userId="e995374e-ff94-4311-a4d1-ce3ad99854c3" providerId="ADAL" clId="{6EADD846-E15C-4BE7-BF6B-29841943F80B}" dt="2023-12-26T02:42:25.823" v="2606" actId="20577"/>
      <pc:docMkLst>
        <pc:docMk/>
      </pc:docMkLst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2803773248" sldId="257"/>
        </pc:sldMkLst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142249511" sldId="259"/>
        </pc:sldMkLst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3994975472" sldId="260"/>
        </pc:sldMkLst>
      </pc:sldChg>
      <pc:sldChg chg="modSp mod ord modShow">
        <pc:chgData name="양희찬" userId="e995374e-ff94-4311-a4d1-ce3ad99854c3" providerId="ADAL" clId="{6EADD846-E15C-4BE7-BF6B-29841943F80B}" dt="2023-12-26T02:21:47.211" v="2487"/>
        <pc:sldMkLst>
          <pc:docMk/>
          <pc:sldMk cId="79521787" sldId="264"/>
        </pc:sldMkLst>
        <pc:spChg chg="mod">
          <ac:chgData name="양희찬" userId="e995374e-ff94-4311-a4d1-ce3ad99854c3" providerId="ADAL" clId="{6EADD846-E15C-4BE7-BF6B-29841943F80B}" dt="2023-12-26T01:39:53.729" v="1420" actId="115"/>
          <ac:spMkLst>
            <pc:docMk/>
            <pc:sldMk cId="79521787" sldId="264"/>
            <ac:spMk id="3" creationId="{516A313B-DEF1-4E68-9988-30707C832159}"/>
          </ac:spMkLst>
        </pc:spChg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4145881809" sldId="265"/>
        </pc:sldMkLst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1189979457" sldId="266"/>
        </pc:sldMkLst>
      </pc:sldChg>
      <pc:sldChg chg="mod ord modShow">
        <pc:chgData name="양희찬" userId="e995374e-ff94-4311-a4d1-ce3ad99854c3" providerId="ADAL" clId="{6EADD846-E15C-4BE7-BF6B-29841943F80B}" dt="2023-12-26T02:21:40.640" v="2485"/>
        <pc:sldMkLst>
          <pc:docMk/>
          <pc:sldMk cId="4216414261" sldId="267"/>
        </pc:sldMkLst>
      </pc:sldChg>
      <pc:sldChg chg="del">
        <pc:chgData name="양희찬" userId="e995374e-ff94-4311-a4d1-ce3ad99854c3" providerId="ADAL" clId="{6EADD846-E15C-4BE7-BF6B-29841943F80B}" dt="2023-12-26T02:24:06.527" v="2494" actId="47"/>
        <pc:sldMkLst>
          <pc:docMk/>
          <pc:sldMk cId="4278908969" sldId="268"/>
        </pc:sldMkLst>
      </pc:sldChg>
      <pc:sldChg chg="del">
        <pc:chgData name="양희찬" userId="e995374e-ff94-4311-a4d1-ce3ad99854c3" providerId="ADAL" clId="{6EADD846-E15C-4BE7-BF6B-29841943F80B}" dt="2023-12-26T02:24:15.820" v="2498" actId="47"/>
        <pc:sldMkLst>
          <pc:docMk/>
          <pc:sldMk cId="2619599972" sldId="269"/>
        </pc:sldMkLst>
      </pc:sldChg>
      <pc:sldChg chg="del">
        <pc:chgData name="양희찬" userId="e995374e-ff94-4311-a4d1-ce3ad99854c3" providerId="ADAL" clId="{6EADD846-E15C-4BE7-BF6B-29841943F80B}" dt="2023-12-26T02:24:18.500" v="2499" actId="47"/>
        <pc:sldMkLst>
          <pc:docMk/>
          <pc:sldMk cId="1427585165" sldId="270"/>
        </pc:sldMkLst>
      </pc:sldChg>
      <pc:sldChg chg="addSp delSp modSp mod">
        <pc:chgData name="양희찬" userId="e995374e-ff94-4311-a4d1-ce3ad99854c3" providerId="ADAL" clId="{6EADD846-E15C-4BE7-BF6B-29841943F80B}" dt="2023-12-26T02:28:41.423" v="2505" actId="404"/>
        <pc:sldMkLst>
          <pc:docMk/>
          <pc:sldMk cId="1275817589" sldId="271"/>
        </pc:sldMkLst>
        <pc:spChg chg="mod">
          <ac:chgData name="양희찬" userId="e995374e-ff94-4311-a4d1-ce3ad99854c3" providerId="ADAL" clId="{6EADD846-E15C-4BE7-BF6B-29841943F80B}" dt="2023-12-26T02:28:41.423" v="2505" actId="404"/>
          <ac:spMkLst>
            <pc:docMk/>
            <pc:sldMk cId="1275817589" sldId="271"/>
            <ac:spMk id="2" creationId="{9C677ED8-711E-733C-F63E-829D1F208D0A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6" creationId="{B0FBCC5A-4721-DCF0-2101-EB68FCAA7A61}"/>
          </ac:spMkLst>
        </pc:spChg>
        <pc:spChg chg="add del mod">
          <ac:chgData name="양희찬" userId="e995374e-ff94-4311-a4d1-ce3ad99854c3" providerId="ADAL" clId="{6EADD846-E15C-4BE7-BF6B-29841943F80B}" dt="2023-12-26T02:20:24.910" v="2460" actId="478"/>
          <ac:spMkLst>
            <pc:docMk/>
            <pc:sldMk cId="1275817589" sldId="271"/>
            <ac:spMk id="7" creationId="{6FB1BCE9-694D-93DB-9EE1-9F1DE9000270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13" creationId="{14CDF36A-14B0-2B52-7B60-1AE70F3F8E86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14" creationId="{4C5CB553-0A53-2258-598A-44CA308EFADE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18" creationId="{CE2EB959-DF9E-7C01-103D-83678DFC414B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25" creationId="{E3EBAFDB-30AB-0D15-4351-472147757200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41" creationId="{BBFD13C8-17CE-2BEE-F53F-E55D5874169B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42" creationId="{E0643901-6467-3F7A-FF1A-8D995EA44A06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48" creationId="{21041436-AF46-DD74-203D-57018F810704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69" creationId="{8CE24C1A-DB77-D265-5FAD-D999E7DB0F96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87" creationId="{3029B272-8218-75D5-7BAB-17656D9CDB37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88" creationId="{CD13F5FF-CEF1-3AFE-1D3A-31142ED24218}"/>
          </ac:spMkLst>
        </pc:spChg>
        <pc:grpChg chg="mod">
          <ac:chgData name="양희찬" userId="e995374e-ff94-4311-a4d1-ce3ad99854c3" providerId="ADAL" clId="{6EADD846-E15C-4BE7-BF6B-29841943F80B}" dt="2023-12-26T02:25:20.036" v="2503" actId="1076"/>
          <ac:grpSpMkLst>
            <pc:docMk/>
            <pc:sldMk cId="1275817589" sldId="271"/>
            <ac:grpSpMk id="39" creationId="{51DBDD85-1492-B9A1-6EFD-09984D0F5838}"/>
          </ac:grpSpMkLst>
        </pc:grp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46" creationId="{AD5AAA2D-0EB5-F630-ADC1-03866D1B97DA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49" creationId="{E7E482D1-DD64-3099-8C15-59A395FDD47A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55" creationId="{97251FAD-9912-C6FB-87DF-437CB40AD5C1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57" creationId="{BA983924-A2E8-A983-B11A-246165015BE5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63" creationId="{9EBFF0A6-405D-2602-E3D2-DA55D433C5DC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67" creationId="{8950299F-A197-990D-1EC8-AF3204B1AC2F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108" creationId="{776B1672-92FE-0D7F-359B-9AC5452F5D06}"/>
          </ac:cxnSpMkLst>
        </pc:cxnChg>
      </pc:sldChg>
      <pc:sldChg chg="addSp delSp modSp add del mod">
        <pc:chgData name="양희찬" userId="e995374e-ff94-4311-a4d1-ce3ad99854c3" providerId="ADAL" clId="{6EADD846-E15C-4BE7-BF6B-29841943F80B}" dt="2023-12-26T02:24:07.451" v="2495" actId="47"/>
        <pc:sldMkLst>
          <pc:docMk/>
          <pc:sldMk cId="1459321448" sldId="272"/>
        </pc:sldMkLst>
        <pc:spChg chg="mod">
          <ac:chgData name="양희찬" userId="e995374e-ff94-4311-a4d1-ce3ad99854c3" providerId="ADAL" clId="{6EADD846-E15C-4BE7-BF6B-29841943F80B}" dt="2023-12-22T01:39:39.367" v="31" actId="20577"/>
          <ac:spMkLst>
            <pc:docMk/>
            <pc:sldMk cId="1459321448" sldId="272"/>
            <ac:spMk id="2" creationId="{9C677ED8-711E-733C-F63E-829D1F208D0A}"/>
          </ac:spMkLst>
        </pc:spChg>
        <pc:spChg chg="add mod">
          <ac:chgData name="양희찬" userId="e995374e-ff94-4311-a4d1-ce3ad99854c3" providerId="ADAL" clId="{6EADD846-E15C-4BE7-BF6B-29841943F80B}" dt="2023-12-22T01:40:22.945" v="40" actId="207"/>
          <ac:spMkLst>
            <pc:docMk/>
            <pc:sldMk cId="1459321448" sldId="272"/>
            <ac:spMk id="3" creationId="{A04C0B01-11D4-514E-E62F-6CFE2ECD143E}"/>
          </ac:spMkLst>
        </pc:spChg>
        <pc:spChg chg="add del mod">
          <ac:chgData name="양희찬" userId="e995374e-ff94-4311-a4d1-ce3ad99854c3" providerId="ADAL" clId="{6EADD846-E15C-4BE7-BF6B-29841943F80B}" dt="2023-12-22T01:40:17.118" v="39" actId="478"/>
          <ac:spMkLst>
            <pc:docMk/>
            <pc:sldMk cId="1459321448" sldId="272"/>
            <ac:spMk id="6" creationId="{D3440086-B117-037E-1524-704A799FDA44}"/>
          </ac:spMkLst>
        </pc:spChg>
        <pc:spChg chg="add mod">
          <ac:chgData name="양희찬" userId="e995374e-ff94-4311-a4d1-ce3ad99854c3" providerId="ADAL" clId="{6EADD846-E15C-4BE7-BF6B-29841943F80B}" dt="2023-12-22T01:40:35.612" v="42" actId="1076"/>
          <ac:spMkLst>
            <pc:docMk/>
            <pc:sldMk cId="1459321448" sldId="272"/>
            <ac:spMk id="8" creationId="{8BD94ED4-E0EC-567C-7687-C78141228AEA}"/>
          </ac:spMkLst>
        </pc:spChg>
        <pc:spChg chg="add mod">
          <ac:chgData name="양희찬" userId="e995374e-ff94-4311-a4d1-ce3ad99854c3" providerId="ADAL" clId="{6EADD846-E15C-4BE7-BF6B-29841943F80B}" dt="2023-12-22T01:40:49.293" v="44" actId="1076"/>
          <ac:spMkLst>
            <pc:docMk/>
            <pc:sldMk cId="1459321448" sldId="272"/>
            <ac:spMk id="9" creationId="{87C6324A-4A65-087B-B279-FB258C0C9D56}"/>
          </ac:spMkLst>
        </pc:spChg>
        <pc:spChg chg="add mod">
          <ac:chgData name="양희찬" userId="e995374e-ff94-4311-a4d1-ce3ad99854c3" providerId="ADAL" clId="{6EADD846-E15C-4BE7-BF6B-29841943F80B}" dt="2023-12-22T01:41:01.565" v="46" actId="1076"/>
          <ac:spMkLst>
            <pc:docMk/>
            <pc:sldMk cId="1459321448" sldId="272"/>
            <ac:spMk id="10" creationId="{376CCF14-DE6D-218B-CED1-CE05ACB0DCF6}"/>
          </ac:spMkLst>
        </pc:spChg>
        <pc:graphicFrameChg chg="del">
          <ac:chgData name="양희찬" userId="e995374e-ff94-4311-a4d1-ce3ad99854c3" providerId="ADAL" clId="{6EADD846-E15C-4BE7-BF6B-29841943F80B}" dt="2023-12-22T01:39:43.762" v="32" actId="478"/>
          <ac:graphicFrameMkLst>
            <pc:docMk/>
            <pc:sldMk cId="1459321448" sldId="272"/>
            <ac:graphicFrameMk id="7" creationId="{BAA43C02-0D13-374C-5C5A-968D072FC063}"/>
          </ac:graphicFrameMkLst>
        </pc:graphicFrameChg>
      </pc:sldChg>
      <pc:sldChg chg="addSp delSp modSp add del mod">
        <pc:chgData name="양희찬" userId="e995374e-ff94-4311-a4d1-ce3ad99854c3" providerId="ADAL" clId="{6EADD846-E15C-4BE7-BF6B-29841943F80B}" dt="2023-12-26T02:24:14.426" v="2497" actId="47"/>
        <pc:sldMkLst>
          <pc:docMk/>
          <pc:sldMk cId="3442171767" sldId="273"/>
        </pc:sldMkLst>
        <pc:spChg chg="mod">
          <ac:chgData name="양희찬" userId="e995374e-ff94-4311-a4d1-ce3ad99854c3" providerId="ADAL" clId="{6EADD846-E15C-4BE7-BF6B-29841943F80B}" dt="2023-12-22T01:53:11.751" v="364" actId="404"/>
          <ac:spMkLst>
            <pc:docMk/>
            <pc:sldMk cId="3442171767" sldId="273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3" creationId="{A04C0B01-11D4-514E-E62F-6CFE2ECD143E}"/>
          </ac:spMkLst>
        </pc:spChg>
        <pc:spChg chg="add mod">
          <ac:chgData name="양희찬" userId="e995374e-ff94-4311-a4d1-ce3ad99854c3" providerId="ADAL" clId="{6EADD846-E15C-4BE7-BF6B-29841943F80B}" dt="2023-12-22T02:50:36.785" v="905" actId="20577"/>
          <ac:spMkLst>
            <pc:docMk/>
            <pc:sldMk cId="3442171767" sldId="273"/>
            <ac:spMk id="6" creationId="{5393FD4A-AA71-4168-65DB-3F5ED7B4AC6C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8" creationId="{8BD94ED4-E0EC-567C-7687-C78141228AEA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9" creationId="{87C6324A-4A65-087B-B279-FB258C0C9D56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10" creationId="{376CCF14-DE6D-218B-CED1-CE05ACB0DCF6}"/>
          </ac:spMkLst>
        </pc:spChg>
      </pc:sldChg>
      <pc:sldChg chg="modSp add del mod">
        <pc:chgData name="양희찬" userId="e995374e-ff94-4311-a4d1-ce3ad99854c3" providerId="ADAL" clId="{6EADD846-E15C-4BE7-BF6B-29841943F80B}" dt="2023-12-26T02:24:11.795" v="2496" actId="47"/>
        <pc:sldMkLst>
          <pc:docMk/>
          <pc:sldMk cId="1908150529" sldId="274"/>
        </pc:sldMkLst>
        <pc:spChg chg="mod">
          <ac:chgData name="양희찬" userId="e995374e-ff94-4311-a4d1-ce3ad99854c3" providerId="ADAL" clId="{6EADD846-E15C-4BE7-BF6B-29841943F80B}" dt="2023-12-22T02:15:57.980" v="895" actId="20577"/>
          <ac:spMkLst>
            <pc:docMk/>
            <pc:sldMk cId="1908150529" sldId="274"/>
            <ac:spMk id="6" creationId="{5393FD4A-AA71-4168-65DB-3F5ED7B4AC6C}"/>
          </ac:spMkLst>
        </pc:spChg>
      </pc:sldChg>
      <pc:sldChg chg="addSp delSp modSp add mod">
        <pc:chgData name="양희찬" userId="e995374e-ff94-4311-a4d1-ce3ad99854c3" providerId="ADAL" clId="{6EADD846-E15C-4BE7-BF6B-29841943F80B}" dt="2023-12-26T02:37:13.681" v="2598"/>
        <pc:sldMkLst>
          <pc:docMk/>
          <pc:sldMk cId="1712986889" sldId="275"/>
        </pc:sldMkLst>
        <pc:spChg chg="mod">
          <ac:chgData name="양희찬" userId="e995374e-ff94-4311-a4d1-ce3ad99854c3" providerId="ADAL" clId="{6EADD846-E15C-4BE7-BF6B-29841943F80B}" dt="2023-12-26T01:40:35.773" v="1437" actId="20577"/>
          <ac:spMkLst>
            <pc:docMk/>
            <pc:sldMk cId="1712986889" sldId="275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6T01:33:29.428" v="936" actId="478"/>
          <ac:spMkLst>
            <pc:docMk/>
            <pc:sldMk cId="1712986889" sldId="275"/>
            <ac:spMk id="3" creationId="{516A313B-DEF1-4E68-9988-30707C832159}"/>
          </ac:spMkLst>
        </pc:spChg>
        <pc:spChg chg="add del mod">
          <ac:chgData name="양희찬" userId="e995374e-ff94-4311-a4d1-ce3ad99854c3" providerId="ADAL" clId="{6EADD846-E15C-4BE7-BF6B-29841943F80B}" dt="2023-12-26T01:42:54.376" v="1501" actId="478"/>
          <ac:spMkLst>
            <pc:docMk/>
            <pc:sldMk cId="1712986889" sldId="275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37:13.681" v="2598"/>
          <ac:graphicFrameMkLst>
            <pc:docMk/>
            <pc:sldMk cId="1712986889" sldId="275"/>
            <ac:graphicFrameMk id="7" creationId="{BAA43C02-0D13-374C-5C5A-968D072FC063}"/>
          </ac:graphicFrameMkLst>
        </pc:graphicFrameChg>
      </pc:sldChg>
      <pc:sldChg chg="delSp modSp add mod">
        <pc:chgData name="양희찬" userId="e995374e-ff94-4311-a4d1-ce3ad99854c3" providerId="ADAL" clId="{6EADD846-E15C-4BE7-BF6B-29841943F80B}" dt="2023-12-26T02:42:25.823" v="2606" actId="20577"/>
        <pc:sldMkLst>
          <pc:docMk/>
          <pc:sldMk cId="604458876" sldId="276"/>
        </pc:sldMkLst>
        <pc:spChg chg="mod">
          <ac:chgData name="양희찬" userId="e995374e-ff94-4311-a4d1-ce3ad99854c3" providerId="ADAL" clId="{6EADD846-E15C-4BE7-BF6B-29841943F80B}" dt="2023-12-26T02:36:55.964" v="2595" actId="20577"/>
          <ac:spMkLst>
            <pc:docMk/>
            <pc:sldMk cId="604458876" sldId="276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6T02:23:58.270" v="2493" actId="478"/>
          <ac:spMkLst>
            <pc:docMk/>
            <pc:sldMk cId="604458876" sldId="276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42:25.823" v="2606" actId="20577"/>
          <ac:graphicFrameMkLst>
            <pc:docMk/>
            <pc:sldMk cId="604458876" sldId="276"/>
            <ac:graphicFrameMk id="7" creationId="{BAA43C02-0D13-374C-5C5A-968D072FC063}"/>
          </ac:graphicFrameMkLst>
        </pc:graphicFrameChg>
      </pc:sldChg>
      <pc:sldChg chg="modSp add mod">
        <pc:chgData name="양희찬" userId="e995374e-ff94-4311-a4d1-ce3ad99854c3" providerId="ADAL" clId="{6EADD846-E15C-4BE7-BF6B-29841943F80B}" dt="2023-12-26T02:18:13.321" v="2445" actId="1076"/>
        <pc:sldMkLst>
          <pc:docMk/>
          <pc:sldMk cId="2635099625" sldId="277"/>
        </pc:sldMkLst>
        <pc:spChg chg="mod">
          <ac:chgData name="양희찬" userId="e995374e-ff94-4311-a4d1-ce3ad99854c3" providerId="ADAL" clId="{6EADD846-E15C-4BE7-BF6B-29841943F80B}" dt="2023-12-26T01:42:50.223" v="1500" actId="20577"/>
          <ac:spMkLst>
            <pc:docMk/>
            <pc:sldMk cId="2635099625" sldId="277"/>
            <ac:spMk id="2" creationId="{9C677ED8-711E-733C-F63E-829D1F208D0A}"/>
          </ac:spMkLst>
        </pc:spChg>
        <pc:spChg chg="mod">
          <ac:chgData name="양희찬" userId="e995374e-ff94-4311-a4d1-ce3ad99854c3" providerId="ADAL" clId="{6EADD846-E15C-4BE7-BF6B-29841943F80B}" dt="2023-12-26T02:18:07.228" v="2442" actId="14100"/>
          <ac:spMkLst>
            <pc:docMk/>
            <pc:sldMk cId="2635099625" sldId="277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18:13.321" v="2445" actId="1076"/>
          <ac:graphicFrameMkLst>
            <pc:docMk/>
            <pc:sldMk cId="2635099625" sldId="277"/>
            <ac:graphicFrameMk id="7" creationId="{BAA43C02-0D13-374C-5C5A-968D072FC063}"/>
          </ac:graphicFrameMkLst>
        </pc:graphicFrameChg>
      </pc:sldChg>
      <pc:sldChg chg="modSp add mod">
        <pc:chgData name="양희찬" userId="e995374e-ff94-4311-a4d1-ce3ad99854c3" providerId="ADAL" clId="{6EADD846-E15C-4BE7-BF6B-29841943F80B}" dt="2023-12-26T02:22:58.696" v="2492" actId="1076"/>
        <pc:sldMkLst>
          <pc:docMk/>
          <pc:sldMk cId="762386502" sldId="278"/>
        </pc:sldMkLst>
        <pc:spChg chg="mod">
          <ac:chgData name="양희찬" userId="e995374e-ff94-4311-a4d1-ce3ad99854c3" providerId="ADAL" clId="{6EADD846-E15C-4BE7-BF6B-29841943F80B}" dt="2023-12-26T01:54:04.160" v="2077" actId="20577"/>
          <ac:spMkLst>
            <pc:docMk/>
            <pc:sldMk cId="762386502" sldId="278"/>
            <ac:spMk id="2" creationId="{9C677ED8-711E-733C-F63E-829D1F208D0A}"/>
          </ac:spMkLst>
        </pc:spChg>
        <pc:spChg chg="mod">
          <ac:chgData name="양희찬" userId="e995374e-ff94-4311-a4d1-ce3ad99854c3" providerId="ADAL" clId="{6EADD846-E15C-4BE7-BF6B-29841943F80B}" dt="2023-12-26T02:17:55.256" v="2438" actId="1076"/>
          <ac:spMkLst>
            <pc:docMk/>
            <pc:sldMk cId="762386502" sldId="278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22:58.696" v="2492" actId="1076"/>
          <ac:graphicFrameMkLst>
            <pc:docMk/>
            <pc:sldMk cId="762386502" sldId="278"/>
            <ac:graphicFrameMk id="7" creationId="{BAA43C02-0D13-374C-5C5A-968D072FC063}"/>
          </ac:graphicFrameMkLst>
        </pc:graphicFrameChg>
      </pc:sldChg>
      <pc:sldChg chg="addSp delSp modSp add del mod">
        <pc:chgData name="양희찬" userId="e995374e-ff94-4311-a4d1-ce3ad99854c3" providerId="ADAL" clId="{6EADD846-E15C-4BE7-BF6B-29841943F80B}" dt="2023-12-26T02:21:29.950" v="2483" actId="47"/>
        <pc:sldMkLst>
          <pc:docMk/>
          <pc:sldMk cId="2027858243" sldId="279"/>
        </pc:sldMkLst>
        <pc:spChg chg="mod">
          <ac:chgData name="양희찬" userId="e995374e-ff94-4311-a4d1-ce3ad99854c3" providerId="ADAL" clId="{6EADD846-E15C-4BE7-BF6B-29841943F80B}" dt="2023-12-26T02:20:53.697" v="2465" actId="1076"/>
          <ac:spMkLst>
            <pc:docMk/>
            <pc:sldMk cId="2027858243" sldId="279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6" creationId="{B0FBCC5A-4721-DCF0-2101-EB68FCAA7A61}"/>
          </ac:spMkLst>
        </pc:spChg>
        <pc:spChg chg="add del">
          <ac:chgData name="양희찬" userId="e995374e-ff94-4311-a4d1-ce3ad99854c3" providerId="ADAL" clId="{6EADD846-E15C-4BE7-BF6B-29841943F80B}" dt="2023-12-26T02:20:52.113" v="2463" actId="22"/>
          <ac:spMkLst>
            <pc:docMk/>
            <pc:sldMk cId="2027858243" sldId="279"/>
            <ac:spMk id="7" creationId="{2D5A5D7A-E2E1-8DA9-5F36-D943C41F2548}"/>
          </ac:spMkLst>
        </pc:spChg>
        <pc:spChg chg="add del mod">
          <ac:chgData name="양희찬" userId="e995374e-ff94-4311-a4d1-ce3ad99854c3" providerId="ADAL" clId="{6EADD846-E15C-4BE7-BF6B-29841943F80B}" dt="2023-12-26T02:21:14.801" v="2475" actId="478"/>
          <ac:spMkLst>
            <pc:docMk/>
            <pc:sldMk cId="2027858243" sldId="279"/>
            <ac:spMk id="9" creationId="{7528A601-4754-0EE0-0F80-D79BF3034E73}"/>
          </ac:spMkLst>
        </pc:spChg>
        <pc:spChg chg="add del">
          <ac:chgData name="양희찬" userId="e995374e-ff94-4311-a4d1-ce3ad99854c3" providerId="ADAL" clId="{6EADD846-E15C-4BE7-BF6B-29841943F80B}" dt="2023-12-26T02:21:24.606" v="2477"/>
          <ac:spMkLst>
            <pc:docMk/>
            <pc:sldMk cId="2027858243" sldId="279"/>
            <ac:spMk id="10" creationId="{E723E15D-A709-2FB3-CA63-47C4D165DE11}"/>
          </ac:spMkLst>
        </pc:spChg>
        <pc:spChg chg="add del">
          <ac:chgData name="양희찬" userId="e995374e-ff94-4311-a4d1-ce3ad99854c3" providerId="ADAL" clId="{6EADD846-E15C-4BE7-BF6B-29841943F80B}" dt="2023-12-26T02:21:26.443" v="2479"/>
          <ac:spMkLst>
            <pc:docMk/>
            <pc:sldMk cId="2027858243" sldId="279"/>
            <ac:spMk id="11" creationId="{73E36CBD-A2B7-AB8A-D169-23F00BAE06D7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13" creationId="{14CDF36A-14B0-2B52-7B60-1AE70F3F8E86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14" creationId="{4C5CB553-0A53-2258-598A-44CA308EFADE}"/>
          </ac:spMkLst>
        </pc:spChg>
        <pc:spChg chg="add del">
          <ac:chgData name="양희찬" userId="e995374e-ff94-4311-a4d1-ce3ad99854c3" providerId="ADAL" clId="{6EADD846-E15C-4BE7-BF6B-29841943F80B}" dt="2023-12-26T02:21:28.056" v="2482" actId="22"/>
          <ac:spMkLst>
            <pc:docMk/>
            <pc:sldMk cId="2027858243" sldId="279"/>
            <ac:spMk id="15" creationId="{3D1C1D48-50F5-6C73-A46A-B3F2357DDBC8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18" creationId="{CE2EB959-DF9E-7C01-103D-83678DFC414B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25" creationId="{E3EBAFDB-30AB-0D15-4351-472147757200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41" creationId="{BBFD13C8-17CE-2BEE-F53F-E55D5874169B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42" creationId="{E0643901-6467-3F7A-FF1A-8D995EA44A06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48" creationId="{21041436-AF46-DD74-203D-57018F810704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69" creationId="{8CE24C1A-DB77-D265-5FAD-D999E7DB0F96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87" creationId="{3029B272-8218-75D5-7BAB-17656D9CDB37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88" creationId="{CD13F5FF-CEF1-3AFE-1D3A-31142ED24218}"/>
          </ac:spMkLst>
        </pc:spChg>
        <pc:grpChg chg="del">
          <ac:chgData name="양희찬" userId="e995374e-ff94-4311-a4d1-ce3ad99854c3" providerId="ADAL" clId="{6EADD846-E15C-4BE7-BF6B-29841943F80B}" dt="2023-12-26T02:21:01.183" v="2466" actId="478"/>
          <ac:grpSpMkLst>
            <pc:docMk/>
            <pc:sldMk cId="2027858243" sldId="279"/>
            <ac:grpSpMk id="39" creationId="{51DBDD85-1492-B9A1-6EFD-09984D0F5838}"/>
          </ac:grpSpMkLst>
        </pc:grp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46" creationId="{AD5AAA2D-0EB5-F630-ADC1-03866D1B97DA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49" creationId="{E7E482D1-DD64-3099-8C15-59A395FDD47A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55" creationId="{97251FAD-9912-C6FB-87DF-437CB40AD5C1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57" creationId="{BA983924-A2E8-A983-B11A-246165015BE5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63" creationId="{9EBFF0A6-405D-2602-E3D2-DA55D433C5DC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67" creationId="{8950299F-A197-990D-1EC8-AF3204B1AC2F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108" creationId="{776B1672-92FE-0D7F-359B-9AC5452F5D06}"/>
          </ac:cxnSpMkLst>
        </pc:cxnChg>
      </pc:sldChg>
    </pc:docChg>
  </pc:docChgLst>
  <pc:docChgLst>
    <pc:chgData name="양희찬" userId="e995374e-ff94-4311-a4d1-ce3ad99854c3" providerId="ADAL" clId="{AB755968-EB3F-49AD-8078-F2EC3CE294C3}"/>
    <pc:docChg chg="undo redo custSel addSld delSld modSld sldOrd">
      <pc:chgData name="양희찬" userId="e995374e-ff94-4311-a4d1-ce3ad99854c3" providerId="ADAL" clId="{AB755968-EB3F-49AD-8078-F2EC3CE294C3}" dt="2024-01-16T06:22:24.120" v="16516" actId="20577"/>
      <pc:docMkLst>
        <pc:docMk/>
      </pc:docMkLst>
      <pc:sldChg chg="modSp mod modNotesTx">
        <pc:chgData name="양희찬" userId="e995374e-ff94-4311-a4d1-ce3ad99854c3" providerId="ADAL" clId="{AB755968-EB3F-49AD-8078-F2EC3CE294C3}" dt="2024-01-15T04:09:21.850" v="8608" actId="20577"/>
        <pc:sldMkLst>
          <pc:docMk/>
          <pc:sldMk cId="2005948385" sldId="256"/>
        </pc:sldMkLst>
        <pc:spChg chg="mod">
          <ac:chgData name="양희찬" userId="e995374e-ff94-4311-a4d1-ce3ad99854c3" providerId="ADAL" clId="{AB755968-EB3F-49AD-8078-F2EC3CE294C3}" dt="2024-01-15T02:18:21.266" v="4887" actId="1076"/>
          <ac:spMkLst>
            <pc:docMk/>
            <pc:sldMk cId="2005948385" sldId="256"/>
            <ac:spMk id="2" creationId="{8AF911F0-8E3D-6A70-07AF-ADA365F9BF81}"/>
          </ac:spMkLst>
        </pc:spChg>
        <pc:spChg chg="mod">
          <ac:chgData name="양희찬" userId="e995374e-ff94-4311-a4d1-ce3ad99854c3" providerId="ADAL" clId="{AB755968-EB3F-49AD-8078-F2EC3CE294C3}" dt="2024-01-15T01:51:29.416" v="3890" actId="20577"/>
          <ac:spMkLst>
            <pc:docMk/>
            <pc:sldMk cId="2005948385" sldId="256"/>
            <ac:spMk id="3" creationId="{D4ACBEC7-2062-B5A6-5E80-5DEAF242A0C1}"/>
          </ac:spMkLst>
        </pc:spChg>
      </pc:sldChg>
      <pc:sldChg chg="del">
        <pc:chgData name="양희찬" userId="e995374e-ff94-4311-a4d1-ce3ad99854c3" providerId="ADAL" clId="{AB755968-EB3F-49AD-8078-F2EC3CE294C3}" dt="2024-01-15T06:51:08.472" v="12056" actId="47"/>
        <pc:sldMkLst>
          <pc:docMk/>
          <pc:sldMk cId="2324713167" sldId="263"/>
        </pc:sldMkLst>
      </pc:sldChg>
      <pc:sldChg chg="del">
        <pc:chgData name="양희찬" userId="e995374e-ff94-4311-a4d1-ce3ad99854c3" providerId="ADAL" clId="{AB755968-EB3F-49AD-8078-F2EC3CE294C3}" dt="2024-01-15T06:51:02.793" v="12055" actId="47"/>
        <pc:sldMkLst>
          <pc:docMk/>
          <pc:sldMk cId="4216414261" sldId="267"/>
        </pc:sldMkLst>
      </pc:sldChg>
      <pc:sldChg chg="del">
        <pc:chgData name="양희찬" userId="e995374e-ff94-4311-a4d1-ce3ad99854c3" providerId="ADAL" clId="{AB755968-EB3F-49AD-8078-F2EC3CE294C3}" dt="2024-01-15T06:50:54.832" v="12054" actId="47"/>
        <pc:sldMkLst>
          <pc:docMk/>
          <pc:sldMk cId="1275817589" sldId="271"/>
        </pc:sldMkLst>
      </pc:sldChg>
      <pc:sldChg chg="del">
        <pc:chgData name="양희찬" userId="e995374e-ff94-4311-a4d1-ce3ad99854c3" providerId="ADAL" clId="{AB755968-EB3F-49AD-8078-F2EC3CE294C3}" dt="2024-01-15T06:47:31.536" v="11958" actId="47"/>
        <pc:sldMkLst>
          <pc:docMk/>
          <pc:sldMk cId="1712986889" sldId="275"/>
        </pc:sldMkLst>
      </pc:sldChg>
      <pc:sldChg chg="del">
        <pc:chgData name="양희찬" userId="e995374e-ff94-4311-a4d1-ce3ad99854c3" providerId="ADAL" clId="{AB755968-EB3F-49AD-8078-F2EC3CE294C3}" dt="2024-01-15T06:50:53.105" v="12053" actId="47"/>
        <pc:sldMkLst>
          <pc:docMk/>
          <pc:sldMk cId="604458876" sldId="276"/>
        </pc:sldMkLst>
      </pc:sldChg>
      <pc:sldChg chg="delSp modSp del mod">
        <pc:chgData name="양희찬" userId="e995374e-ff94-4311-a4d1-ce3ad99854c3" providerId="ADAL" clId="{AB755968-EB3F-49AD-8078-F2EC3CE294C3}" dt="2024-01-15T06:47:00.509" v="11956" actId="47"/>
        <pc:sldMkLst>
          <pc:docMk/>
          <pc:sldMk cId="2635099625" sldId="277"/>
        </pc:sldMkLst>
        <pc:spChg chg="mod">
          <ac:chgData name="양희찬" userId="e995374e-ff94-4311-a4d1-ce3ad99854c3" providerId="ADAL" clId="{AB755968-EB3F-49AD-8078-F2EC3CE294C3}" dt="2024-01-15T01:48:38.776" v="3821" actId="20577"/>
          <ac:spMkLst>
            <pc:docMk/>
            <pc:sldMk cId="2635099625" sldId="277"/>
            <ac:spMk id="9" creationId="{E4278FC2-5818-BF06-0E71-311A47A579D8}"/>
          </ac:spMkLst>
        </pc:spChg>
        <pc:spChg chg="del">
          <ac:chgData name="양희찬" userId="e995374e-ff94-4311-a4d1-ce3ad99854c3" providerId="ADAL" clId="{AB755968-EB3F-49AD-8078-F2EC3CE294C3}" dt="2024-01-15T01:48:54.903" v="3822" actId="478"/>
          <ac:spMkLst>
            <pc:docMk/>
            <pc:sldMk cId="2635099625" sldId="277"/>
            <ac:spMk id="10" creationId="{1B23B2B8-BE98-3773-71FA-01B88D780E11}"/>
          </ac:spMkLst>
        </pc:spChg>
        <pc:graphicFrameChg chg="modGraphic">
          <ac:chgData name="양희찬" userId="e995374e-ff94-4311-a4d1-ce3ad99854c3" providerId="ADAL" clId="{AB755968-EB3F-49AD-8078-F2EC3CE294C3}" dt="2024-01-15T01:48:07.149" v="3742" actId="20577"/>
          <ac:graphicFrameMkLst>
            <pc:docMk/>
            <pc:sldMk cId="2635099625" sldId="277"/>
            <ac:graphicFrameMk id="6" creationId="{38872A4B-212F-6CB0-1FC6-D3D9729E0897}"/>
          </ac:graphicFrameMkLst>
        </pc:graphicFrameChg>
        <pc:graphicFrameChg chg="del">
          <ac:chgData name="양희찬" userId="e995374e-ff94-4311-a4d1-ce3ad99854c3" providerId="ADAL" clId="{AB755968-EB3F-49AD-8078-F2EC3CE294C3}" dt="2024-01-15T01:48:56.900" v="3823" actId="478"/>
          <ac:graphicFrameMkLst>
            <pc:docMk/>
            <pc:sldMk cId="2635099625" sldId="277"/>
            <ac:graphicFrameMk id="12" creationId="{F5041123-0B31-E3DF-CD5D-50B6658C5C56}"/>
          </ac:graphicFrameMkLst>
        </pc:graphicFrameChg>
      </pc:sldChg>
      <pc:sldChg chg="del">
        <pc:chgData name="양희찬" userId="e995374e-ff94-4311-a4d1-ce3ad99854c3" providerId="ADAL" clId="{AB755968-EB3F-49AD-8078-F2EC3CE294C3}" dt="2024-01-15T06:47:23.353" v="11957" actId="47"/>
        <pc:sldMkLst>
          <pc:docMk/>
          <pc:sldMk cId="762386502" sldId="278"/>
        </pc:sldMkLst>
      </pc:sldChg>
      <pc:sldChg chg="del">
        <pc:chgData name="양희찬" userId="e995374e-ff94-4311-a4d1-ce3ad99854c3" providerId="ADAL" clId="{AB755968-EB3F-49AD-8078-F2EC3CE294C3}" dt="2024-01-15T06:53:17.823" v="12108" actId="47"/>
        <pc:sldMkLst>
          <pc:docMk/>
          <pc:sldMk cId="3554470876" sldId="279"/>
        </pc:sldMkLst>
      </pc:sldChg>
      <pc:sldChg chg="add del mod modShow">
        <pc:chgData name="양희찬" userId="e995374e-ff94-4311-a4d1-ce3ad99854c3" providerId="ADAL" clId="{AB755968-EB3F-49AD-8078-F2EC3CE294C3}" dt="2024-01-15T08:22:10.826" v="14182" actId="729"/>
        <pc:sldMkLst>
          <pc:docMk/>
          <pc:sldMk cId="255585567" sldId="281"/>
        </pc:sldMkLst>
      </pc:sldChg>
      <pc:sldChg chg="del">
        <pc:chgData name="양희찬" userId="e995374e-ff94-4311-a4d1-ce3ad99854c3" providerId="ADAL" clId="{AB755968-EB3F-49AD-8078-F2EC3CE294C3}" dt="2024-01-15T06:50:42.675" v="12052" actId="47"/>
        <pc:sldMkLst>
          <pc:docMk/>
          <pc:sldMk cId="395359343" sldId="282"/>
        </pc:sldMkLst>
      </pc:sldChg>
      <pc:sldChg chg="del">
        <pc:chgData name="양희찬" userId="e995374e-ff94-4311-a4d1-ce3ad99854c3" providerId="ADAL" clId="{AB755968-EB3F-49AD-8078-F2EC3CE294C3}" dt="2024-01-15T08:01:19.647" v="14095" actId="47"/>
        <pc:sldMkLst>
          <pc:docMk/>
          <pc:sldMk cId="2132095313" sldId="283"/>
        </pc:sldMkLst>
      </pc:sldChg>
      <pc:sldChg chg="addSp delSp modSp add mod ord modNotesTx">
        <pc:chgData name="양희찬" userId="e995374e-ff94-4311-a4d1-ce3ad99854c3" providerId="ADAL" clId="{AB755968-EB3F-49AD-8078-F2EC3CE294C3}" dt="2024-01-16T05:28:36.357" v="16439" actId="1036"/>
        <pc:sldMkLst>
          <pc:docMk/>
          <pc:sldMk cId="2403765386" sldId="284"/>
        </pc:sldMkLst>
        <pc:spChg chg="mod">
          <ac:chgData name="양희찬" userId="e995374e-ff94-4311-a4d1-ce3ad99854c3" providerId="ADAL" clId="{AB755968-EB3F-49AD-8078-F2EC3CE294C3}" dt="2024-01-15T06:42:35.704" v="11798" actId="20577"/>
          <ac:spMkLst>
            <pc:docMk/>
            <pc:sldMk cId="2403765386" sldId="284"/>
            <ac:spMk id="2" creationId="{9C677ED8-711E-733C-F63E-829D1F208D0A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3" creationId="{1C5D5438-5BEB-5024-89CE-50587DA37569}"/>
          </ac:spMkLst>
        </pc:spChg>
        <pc:spChg chg="add mod">
          <ac:chgData name="양희찬" userId="e995374e-ff94-4311-a4d1-ce3ad99854c3" providerId="ADAL" clId="{AB755968-EB3F-49AD-8078-F2EC3CE294C3}" dt="2024-01-15T07:04:04.937" v="12122" actId="14100"/>
          <ac:spMkLst>
            <pc:docMk/>
            <pc:sldMk cId="2403765386" sldId="284"/>
            <ac:spMk id="6" creationId="{B9896353-A681-62AB-BB73-DE3339A8823C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7" creationId="{D854C93B-E124-502A-71AE-2C4E1EDB5D48}"/>
          </ac:spMkLst>
        </pc:spChg>
        <pc:spChg chg="add del">
          <ac:chgData name="양희찬" userId="e995374e-ff94-4311-a4d1-ce3ad99854c3" providerId="ADAL" clId="{AB755968-EB3F-49AD-8078-F2EC3CE294C3}" dt="2024-01-15T00:01:25.738" v="65" actId="478"/>
          <ac:spMkLst>
            <pc:docMk/>
            <pc:sldMk cId="2403765386" sldId="284"/>
            <ac:spMk id="8" creationId="{A169FC10-C108-9CB5-706E-57921F946002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0" creationId="{4BA3C3BC-5A35-143E-DEED-D918A286F21D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2" creationId="{A9BE8B4E-7DD7-6DC5-5099-4AEB62447A33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4" creationId="{EB68CC80-264B-DD66-7554-3642934D2009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5" creationId="{3268A8D6-AB34-344F-3C0A-F99544AF7D50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8" creationId="{3BCA5E63-D49F-50AE-A5C8-30DB5BDDA3E0}"/>
          </ac:spMkLst>
        </pc:spChg>
        <pc:spChg chg="add mod">
          <ac:chgData name="양희찬" userId="e995374e-ff94-4311-a4d1-ce3ad99854c3" providerId="ADAL" clId="{AB755968-EB3F-49AD-8078-F2EC3CE294C3}" dt="2024-01-16T02:55:28.177" v="16019" actId="1076"/>
          <ac:spMkLst>
            <pc:docMk/>
            <pc:sldMk cId="2403765386" sldId="284"/>
            <ac:spMk id="21" creationId="{C18B476D-D46A-E902-2DB1-502A4346DDE0}"/>
          </ac:spMkLst>
        </pc:spChg>
        <pc:spChg chg="add mod">
          <ac:chgData name="양희찬" userId="e995374e-ff94-4311-a4d1-ce3ad99854c3" providerId="ADAL" clId="{AB755968-EB3F-49AD-8078-F2EC3CE294C3}" dt="2024-01-16T01:31:27.437" v="14706" actId="20578"/>
          <ac:spMkLst>
            <pc:docMk/>
            <pc:sldMk cId="2403765386" sldId="284"/>
            <ac:spMk id="22" creationId="{9F023BCB-1A71-EEA6-8287-87CF5F6BF279}"/>
          </ac:spMkLst>
        </pc:spChg>
        <pc:spChg chg="add mod">
          <ac:chgData name="양희찬" userId="e995374e-ff94-4311-a4d1-ce3ad99854c3" providerId="ADAL" clId="{AB755968-EB3F-49AD-8078-F2EC3CE294C3}" dt="2024-01-16T02:56:13.120" v="16044" actId="1076"/>
          <ac:spMkLst>
            <pc:docMk/>
            <pc:sldMk cId="2403765386" sldId="284"/>
            <ac:spMk id="23" creationId="{4118D6BA-D3DA-BB64-41C7-DCB9DB13E8DC}"/>
          </ac:spMkLst>
        </pc:spChg>
        <pc:spChg chg="del">
          <ac:chgData name="양희찬" userId="e995374e-ff94-4311-a4d1-ce3ad99854c3" providerId="ADAL" clId="{AB755968-EB3F-49AD-8078-F2EC3CE294C3}" dt="2024-01-14T23:59:42.452" v="57" actId="478"/>
          <ac:spMkLst>
            <pc:docMk/>
            <pc:sldMk cId="2403765386" sldId="284"/>
            <ac:spMk id="27" creationId="{9D5D59E9-41CC-9A83-F068-7424F9345389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28" creationId="{B0A00195-F691-27C9-1C94-2C3DF017593C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30" creationId="{04AE2199-66E9-3A73-0310-257FC6447F3E}"/>
          </ac:spMkLst>
        </pc:spChg>
        <pc:spChg chg="add mod">
          <ac:chgData name="양희찬" userId="e995374e-ff94-4311-a4d1-ce3ad99854c3" providerId="ADAL" clId="{AB755968-EB3F-49AD-8078-F2EC3CE294C3}" dt="2024-01-15T06:39:01.527" v="11702" actId="1035"/>
          <ac:spMkLst>
            <pc:docMk/>
            <pc:sldMk cId="2403765386" sldId="284"/>
            <ac:spMk id="34" creationId="{B3904329-D964-183D-5B35-76027EBBF668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35" creationId="{285F7D13-E3B9-9431-832D-493123280749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40" creationId="{CF441324-1697-2044-397B-288EA001F662}"/>
          </ac:spMkLst>
        </pc:spChg>
        <pc:spChg chg="add mod">
          <ac:chgData name="양희찬" userId="e995374e-ff94-4311-a4d1-ce3ad99854c3" providerId="ADAL" clId="{AB755968-EB3F-49AD-8078-F2EC3CE294C3}" dt="2024-01-16T02:54:08.297" v="15967" actId="1076"/>
          <ac:spMkLst>
            <pc:docMk/>
            <pc:sldMk cId="2403765386" sldId="284"/>
            <ac:spMk id="47" creationId="{1DCCA2A7-D3E6-83DF-B4FC-FB7A236539EB}"/>
          </ac:spMkLst>
        </pc:spChg>
        <pc:spChg chg="add mod">
          <ac:chgData name="양희찬" userId="e995374e-ff94-4311-a4d1-ce3ad99854c3" providerId="ADAL" clId="{AB755968-EB3F-49AD-8078-F2EC3CE294C3}" dt="2024-01-16T05:02:48.264" v="16261" actId="20577"/>
          <ac:spMkLst>
            <pc:docMk/>
            <pc:sldMk cId="2403765386" sldId="284"/>
            <ac:spMk id="51" creationId="{D0AB530D-09C2-063E-93FD-EB5A97D87ECA}"/>
          </ac:spMkLst>
        </pc:spChg>
        <pc:spChg chg="add mod">
          <ac:chgData name="양희찬" userId="e995374e-ff94-4311-a4d1-ce3ad99854c3" providerId="ADAL" clId="{AB755968-EB3F-49AD-8078-F2EC3CE294C3}" dt="2024-01-16T02:56:30.585" v="16046" actId="14100"/>
          <ac:spMkLst>
            <pc:docMk/>
            <pc:sldMk cId="2403765386" sldId="284"/>
            <ac:spMk id="52" creationId="{7E1787C7-32A6-E0A9-3D6D-3C63974E7F25}"/>
          </ac:spMkLst>
        </pc:spChg>
        <pc:spChg chg="add del mod">
          <ac:chgData name="양희찬" userId="e995374e-ff94-4311-a4d1-ce3ad99854c3" providerId="ADAL" clId="{AB755968-EB3F-49AD-8078-F2EC3CE294C3}" dt="2024-01-15T00:17:32.419" v="798" actId="478"/>
          <ac:spMkLst>
            <pc:docMk/>
            <pc:sldMk cId="2403765386" sldId="284"/>
            <ac:spMk id="53" creationId="{009C88A5-69C4-407C-6502-46A916EC9104}"/>
          </ac:spMkLst>
        </pc:spChg>
        <pc:spChg chg="add mod">
          <ac:chgData name="양희찬" userId="e995374e-ff94-4311-a4d1-ce3ad99854c3" providerId="ADAL" clId="{AB755968-EB3F-49AD-8078-F2EC3CE294C3}" dt="2024-01-16T05:02:56.759" v="16284" actId="20577"/>
          <ac:spMkLst>
            <pc:docMk/>
            <pc:sldMk cId="2403765386" sldId="284"/>
            <ac:spMk id="57" creationId="{47BC3785-ED1D-1781-B252-0B4CA6F4FC04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58" creationId="{75FE6692-E575-F1B6-12FF-E45333BE0C41}"/>
          </ac:spMkLst>
        </pc:spChg>
        <pc:spChg chg="add mod">
          <ac:chgData name="양희찬" userId="e995374e-ff94-4311-a4d1-ce3ad99854c3" providerId="ADAL" clId="{AB755968-EB3F-49AD-8078-F2EC3CE294C3}" dt="2024-01-16T01:31:19.768" v="14705" actId="6549"/>
          <ac:spMkLst>
            <pc:docMk/>
            <pc:sldMk cId="2403765386" sldId="284"/>
            <ac:spMk id="63" creationId="{2E002BD8-B75F-D39D-888A-8D3761C16A25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68" creationId="{8FC829AF-9F33-5B4F-CEF6-DBE0B89EF59C}"/>
          </ac:spMkLst>
        </pc:spChg>
        <pc:spChg chg="add mod">
          <ac:chgData name="양희찬" userId="e995374e-ff94-4311-a4d1-ce3ad99854c3" providerId="ADAL" clId="{AB755968-EB3F-49AD-8078-F2EC3CE294C3}" dt="2024-01-15T02:22:32.508" v="4919" actId="1038"/>
          <ac:spMkLst>
            <pc:docMk/>
            <pc:sldMk cId="2403765386" sldId="284"/>
            <ac:spMk id="71" creationId="{ECD92C08-237C-87FD-AD85-593C221CF117}"/>
          </ac:spMkLst>
        </pc:spChg>
        <pc:spChg chg="add mod">
          <ac:chgData name="양희찬" userId="e995374e-ff94-4311-a4d1-ce3ad99854c3" providerId="ADAL" clId="{AB755968-EB3F-49AD-8078-F2EC3CE294C3}" dt="2024-01-16T02:55:26.332" v="16018" actId="14100"/>
          <ac:spMkLst>
            <pc:docMk/>
            <pc:sldMk cId="2403765386" sldId="284"/>
            <ac:spMk id="72" creationId="{99BC6F0C-A51B-F903-C91A-7023A69A96D6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74" creationId="{7AD719FF-2197-F57B-7649-0CA790A7B9AC}"/>
          </ac:spMkLst>
        </pc:spChg>
        <pc:spChg chg="add del mod">
          <ac:chgData name="양희찬" userId="e995374e-ff94-4311-a4d1-ce3ad99854c3" providerId="ADAL" clId="{AB755968-EB3F-49AD-8078-F2EC3CE294C3}" dt="2024-01-15T00:37:18.552" v="1724" actId="478"/>
          <ac:spMkLst>
            <pc:docMk/>
            <pc:sldMk cId="2403765386" sldId="284"/>
            <ac:spMk id="79" creationId="{65C022A6-239D-5326-CAB0-0280C2FD52B1}"/>
          </ac:spMkLst>
        </pc:spChg>
        <pc:spChg chg="add del mod">
          <ac:chgData name="양희찬" userId="e995374e-ff94-4311-a4d1-ce3ad99854c3" providerId="ADAL" clId="{AB755968-EB3F-49AD-8078-F2EC3CE294C3}" dt="2024-01-15T00:27:39.408" v="1434" actId="478"/>
          <ac:spMkLst>
            <pc:docMk/>
            <pc:sldMk cId="2403765386" sldId="284"/>
            <ac:spMk id="84" creationId="{16D674F7-AFE5-E5E9-A59D-8358C9AD6829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85" creationId="{0E9AA15A-254C-9398-3731-5BB926600352}"/>
          </ac:spMkLst>
        </pc:spChg>
        <pc:spChg chg="del">
          <ac:chgData name="양희찬" userId="e995374e-ff94-4311-a4d1-ce3ad99854c3" providerId="ADAL" clId="{AB755968-EB3F-49AD-8078-F2EC3CE294C3}" dt="2024-01-14T23:59:41.692" v="56" actId="478"/>
          <ac:spMkLst>
            <pc:docMk/>
            <pc:sldMk cId="2403765386" sldId="284"/>
            <ac:spMk id="91" creationId="{F6E24BB3-A22F-B7A3-A2C5-05028EB7FE47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92" creationId="{1C2D44D3-D872-B851-48D8-0027736ACA88}"/>
          </ac:spMkLst>
        </pc:spChg>
        <pc:spChg chg="add mod">
          <ac:chgData name="양희찬" userId="e995374e-ff94-4311-a4d1-ce3ad99854c3" providerId="ADAL" clId="{AB755968-EB3F-49AD-8078-F2EC3CE294C3}" dt="2024-01-15T02:23:44.188" v="4974" actId="1036"/>
          <ac:spMkLst>
            <pc:docMk/>
            <pc:sldMk cId="2403765386" sldId="284"/>
            <ac:spMk id="95" creationId="{7F115D88-F6FE-B2C0-F7DC-58E3909E9E70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96" creationId="{971CD543-DC66-60FC-2912-58D6DB51C60F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97" creationId="{EFD9AAEF-478F-BA71-A861-1463D423C606}"/>
          </ac:spMkLst>
        </pc:spChg>
        <pc:spChg chg="add mod">
          <ac:chgData name="양희찬" userId="e995374e-ff94-4311-a4d1-ce3ad99854c3" providerId="ADAL" clId="{AB755968-EB3F-49AD-8078-F2EC3CE294C3}" dt="2024-01-16T05:03:05.503" v="16308" actId="20577"/>
          <ac:spMkLst>
            <pc:docMk/>
            <pc:sldMk cId="2403765386" sldId="284"/>
            <ac:spMk id="98" creationId="{5427F90E-92F5-5030-B7F9-3A08B8190223}"/>
          </ac:spMkLst>
        </pc:spChg>
        <pc:spChg chg="add mod">
          <ac:chgData name="양희찬" userId="e995374e-ff94-4311-a4d1-ce3ad99854c3" providerId="ADAL" clId="{AB755968-EB3F-49AD-8078-F2EC3CE294C3}" dt="2024-01-16T01:55:03.457" v="15724" actId="20577"/>
          <ac:spMkLst>
            <pc:docMk/>
            <pc:sldMk cId="2403765386" sldId="284"/>
            <ac:spMk id="109" creationId="{232CC128-A5F8-146A-3184-B70E7D9A2E81}"/>
          </ac:spMkLst>
        </pc:spChg>
        <pc:spChg chg="add mod">
          <ac:chgData name="양희찬" userId="e995374e-ff94-4311-a4d1-ce3ad99854c3" providerId="ADAL" clId="{AB755968-EB3F-49AD-8078-F2EC3CE294C3}" dt="2024-01-15T01:57:41.199" v="3940" actId="20577"/>
          <ac:spMkLst>
            <pc:docMk/>
            <pc:sldMk cId="2403765386" sldId="284"/>
            <ac:spMk id="115" creationId="{D9F0B49C-B007-EF07-161D-59B351E5B7CE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16" creationId="{0B1331B7-E31E-A025-E9A0-9D763DE25DD5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17" creationId="{4340D226-6AF8-EF17-F2CE-DE2B0E02D993}"/>
          </ac:spMkLst>
        </pc:spChg>
        <pc:spChg chg="add mod">
          <ac:chgData name="양희찬" userId="e995374e-ff94-4311-a4d1-ce3ad99854c3" providerId="ADAL" clId="{AB755968-EB3F-49AD-8078-F2EC3CE294C3}" dt="2024-01-16T05:03:17.676" v="16339" actId="14100"/>
          <ac:spMkLst>
            <pc:docMk/>
            <pc:sldMk cId="2403765386" sldId="284"/>
            <ac:spMk id="118" creationId="{2430A09F-0A98-459C-6BDE-6009CB55F39C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21" creationId="{9DD2FC61-1814-0B62-5A2E-CC13EB58D19C}"/>
          </ac:spMkLst>
        </pc:spChg>
        <pc:spChg chg="add mod">
          <ac:chgData name="양희찬" userId="e995374e-ff94-4311-a4d1-ce3ad99854c3" providerId="ADAL" clId="{AB755968-EB3F-49AD-8078-F2EC3CE294C3}" dt="2024-01-16T01:54:42.513" v="15723" actId="20577"/>
          <ac:spMkLst>
            <pc:docMk/>
            <pc:sldMk cId="2403765386" sldId="284"/>
            <ac:spMk id="124" creationId="{A3931E6D-468F-CBD0-5BED-EFFA0EED0F0F}"/>
          </ac:spMkLst>
        </pc:spChg>
        <pc:spChg chg="add mod">
          <ac:chgData name="양희찬" userId="e995374e-ff94-4311-a4d1-ce3ad99854c3" providerId="ADAL" clId="{AB755968-EB3F-49AD-8078-F2EC3CE294C3}" dt="2024-01-16T05:03:30.455" v="16367" actId="14100"/>
          <ac:spMkLst>
            <pc:docMk/>
            <pc:sldMk cId="2403765386" sldId="284"/>
            <ac:spMk id="125" creationId="{9D069252-C671-AF9C-B0B6-E8C82B4DD429}"/>
          </ac:spMkLst>
        </pc:spChg>
        <pc:spChg chg="add mod">
          <ac:chgData name="양희찬" userId="e995374e-ff94-4311-a4d1-ce3ad99854c3" providerId="ADAL" clId="{AB755968-EB3F-49AD-8078-F2EC3CE294C3}" dt="2024-01-16T05:28:36.357" v="16439" actId="1036"/>
          <ac:spMkLst>
            <pc:docMk/>
            <pc:sldMk cId="2403765386" sldId="284"/>
            <ac:spMk id="130" creationId="{B39E9014-2EE1-39FA-5685-AB0C7D7E41FC}"/>
          </ac:spMkLst>
        </pc:spChg>
        <pc:spChg chg="add mod">
          <ac:chgData name="양희찬" userId="e995374e-ff94-4311-a4d1-ce3ad99854c3" providerId="ADAL" clId="{AB755968-EB3F-49AD-8078-F2EC3CE294C3}" dt="2024-01-16T04:55:28.510" v="16068" actId="1076"/>
          <ac:spMkLst>
            <pc:docMk/>
            <pc:sldMk cId="2403765386" sldId="284"/>
            <ac:spMk id="140" creationId="{0069C47A-69AC-4428-AC19-F48D93B036D7}"/>
          </ac:spMkLst>
        </pc:spChg>
        <pc:spChg chg="add mod">
          <ac:chgData name="양희찬" userId="e995374e-ff94-4311-a4d1-ce3ad99854c3" providerId="ADAL" clId="{AB755968-EB3F-49AD-8078-F2EC3CE294C3}" dt="2024-01-16T04:55:31.037" v="16069" actId="1076"/>
          <ac:spMkLst>
            <pc:docMk/>
            <pc:sldMk cId="2403765386" sldId="284"/>
            <ac:spMk id="141" creationId="{8147F2AB-2390-7884-28B8-2959D3E01BEC}"/>
          </ac:spMkLst>
        </pc:spChg>
        <pc:spChg chg="add mod">
          <ac:chgData name="양희찬" userId="e995374e-ff94-4311-a4d1-ce3ad99854c3" providerId="ADAL" clId="{AB755968-EB3F-49AD-8078-F2EC3CE294C3}" dt="2024-01-16T04:55:36.236" v="16070" actId="1076"/>
          <ac:spMkLst>
            <pc:docMk/>
            <pc:sldMk cId="2403765386" sldId="284"/>
            <ac:spMk id="143" creationId="{C0C3A3CA-E7E4-CBD3-1287-ADCFBF26750A}"/>
          </ac:spMkLst>
        </pc:spChg>
        <pc:spChg chg="add mod">
          <ac:chgData name="양희찬" userId="e995374e-ff94-4311-a4d1-ce3ad99854c3" providerId="ADAL" clId="{AB755968-EB3F-49AD-8078-F2EC3CE294C3}" dt="2024-01-16T04:55:40.364" v="16071" actId="1076"/>
          <ac:spMkLst>
            <pc:docMk/>
            <pc:sldMk cId="2403765386" sldId="284"/>
            <ac:spMk id="144" creationId="{C0DE3BAC-27C0-16A4-226B-F2D835ED2F4D}"/>
          </ac:spMkLst>
        </pc:spChg>
        <pc:spChg chg="add mod">
          <ac:chgData name="양희찬" userId="e995374e-ff94-4311-a4d1-ce3ad99854c3" providerId="ADAL" clId="{AB755968-EB3F-49AD-8078-F2EC3CE294C3}" dt="2024-01-16T04:55:45.438" v="16072" actId="1076"/>
          <ac:spMkLst>
            <pc:docMk/>
            <pc:sldMk cId="2403765386" sldId="284"/>
            <ac:spMk id="145" creationId="{43E3976E-FA7C-870E-9470-4E71640D91D3}"/>
          </ac:spMkLst>
        </pc:spChg>
        <pc:spChg chg="add mod">
          <ac:chgData name="양희찬" userId="e995374e-ff94-4311-a4d1-ce3ad99854c3" providerId="ADAL" clId="{AB755968-EB3F-49AD-8078-F2EC3CE294C3}" dt="2024-01-15T05:50:50.156" v="10520" actId="20577"/>
          <ac:spMkLst>
            <pc:docMk/>
            <pc:sldMk cId="2403765386" sldId="284"/>
            <ac:spMk id="146" creationId="{BA0C5307-F82B-D513-0856-7EF1FF5D4B51}"/>
          </ac:spMkLst>
        </pc:spChg>
        <pc:spChg chg="add del mod">
          <ac:chgData name="양희찬" userId="e995374e-ff94-4311-a4d1-ce3ad99854c3" providerId="ADAL" clId="{AB755968-EB3F-49AD-8078-F2EC3CE294C3}" dt="2024-01-15T08:27:37.672" v="14306" actId="478"/>
          <ac:spMkLst>
            <pc:docMk/>
            <pc:sldMk cId="2403765386" sldId="284"/>
            <ac:spMk id="151" creationId="{2D16CCF7-79DC-6CD9-3825-5E4705B4C40B}"/>
          </ac:spMkLst>
        </pc:spChg>
        <pc:spChg chg="add mod">
          <ac:chgData name="양희찬" userId="e995374e-ff94-4311-a4d1-ce3ad99854c3" providerId="ADAL" clId="{AB755968-EB3F-49AD-8078-F2EC3CE294C3}" dt="2024-01-16T01:30:30.479" v="14645" actId="20577"/>
          <ac:spMkLst>
            <pc:docMk/>
            <pc:sldMk cId="2403765386" sldId="284"/>
            <ac:spMk id="152" creationId="{BE71549C-2C5D-39B9-5345-398596F1724F}"/>
          </ac:spMkLst>
        </pc:spChg>
        <pc:spChg chg="add mod">
          <ac:chgData name="양희찬" userId="e995374e-ff94-4311-a4d1-ce3ad99854c3" providerId="ADAL" clId="{AB755968-EB3F-49AD-8078-F2EC3CE294C3}" dt="2024-01-15T01:14:21.688" v="2619" actId="14100"/>
          <ac:spMkLst>
            <pc:docMk/>
            <pc:sldMk cId="2403765386" sldId="284"/>
            <ac:spMk id="153" creationId="{2EF19756-29CB-395A-A367-B37D48755A83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1" creationId="{7C311B1C-D189-4468-BDD1-82E969C1EEAE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2" creationId="{3754F85C-D2E9-8E23-9BC8-A6328F6502F6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4" creationId="{041E0933-C8AC-8CDE-5631-D8F287AA6E3D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5" creationId="{436005B4-A51E-0A93-F0E8-8727BB37FD95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6" creationId="{A8240EF2-DEDE-359B-AC63-94D1B7D5EA4C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7" creationId="{85ECA611-5F0C-4DFA-A72D-1B0E20E32AE8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9" creationId="{1EAEA998-33B3-AA0A-94F8-C4D51E17DF49}"/>
          </ac:spMkLst>
        </pc:sp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9" creationId="{AD12584B-A089-6229-D864-F3D37DF1FCAA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13" creationId="{69BD417C-631A-6EEA-7D2A-B9F17BC36371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17" creationId="{CD9E6295-E780-8CA9-6AB1-00BE4A0B60A7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19" creationId="{7A538522-0987-3F42-853F-482BBBC0BAA4}"/>
          </ac:cxnSpMkLst>
        </pc:cxnChg>
        <pc:cxnChg chg="add del mod">
          <ac:chgData name="양희찬" userId="e995374e-ff94-4311-a4d1-ce3ad99854c3" providerId="ADAL" clId="{AB755968-EB3F-49AD-8078-F2EC3CE294C3}" dt="2024-01-15T00:05:56.615" v="254" actId="478"/>
          <ac:cxnSpMkLst>
            <pc:docMk/>
            <pc:sldMk cId="2403765386" sldId="284"/>
            <ac:cxnSpMk id="24" creationId="{A1DBDE0F-8884-A0A0-7286-72FBB75E94D2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29" creationId="{F9B93C31-F0AB-3166-72DE-EEBC7BDF0F87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31" creationId="{A394F35A-B31A-E9B8-8E90-D1460C67847B}"/>
          </ac:cxnSpMkLst>
        </pc:cxnChg>
        <pc:cxnChg chg="add mod">
          <ac:chgData name="양희찬" userId="e995374e-ff94-4311-a4d1-ce3ad99854c3" providerId="ADAL" clId="{AB755968-EB3F-49AD-8078-F2EC3CE294C3}" dt="2024-01-15T06:39:01.527" v="11702" actId="1035"/>
          <ac:cxnSpMkLst>
            <pc:docMk/>
            <pc:sldMk cId="2403765386" sldId="284"/>
            <ac:cxnSpMk id="36" creationId="{4A40DBCD-A798-B699-65CF-224BD6F05E29}"/>
          </ac:cxnSpMkLst>
        </pc:cxnChg>
        <pc:cxnChg chg="add mod">
          <ac:chgData name="양희찬" userId="e995374e-ff94-4311-a4d1-ce3ad99854c3" providerId="ADAL" clId="{AB755968-EB3F-49AD-8078-F2EC3CE294C3}" dt="2024-01-15T06:39:01.527" v="11702" actId="1035"/>
          <ac:cxnSpMkLst>
            <pc:docMk/>
            <pc:sldMk cId="2403765386" sldId="284"/>
            <ac:cxnSpMk id="41" creationId="{157DBFC5-6FC6-7019-B419-CDAE7CCB28E7}"/>
          </ac:cxnSpMkLst>
        </pc:cxnChg>
        <pc:cxnChg chg="add del mod">
          <ac:chgData name="양희찬" userId="e995374e-ff94-4311-a4d1-ce3ad99854c3" providerId="ADAL" clId="{AB755968-EB3F-49AD-8078-F2EC3CE294C3}" dt="2024-01-15T00:38:24.255" v="1763" actId="478"/>
          <ac:cxnSpMkLst>
            <pc:docMk/>
            <pc:sldMk cId="2403765386" sldId="284"/>
            <ac:cxnSpMk id="48" creationId="{8F99C4BD-E433-9324-652A-B9C102E2B725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54" creationId="{6B30FA1B-50AA-F8D1-EA89-B6FC4D15E1EA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66" creationId="{B21A794D-F79D-6037-EF7E-934BC5643609}"/>
          </ac:cxnSpMkLst>
        </pc:cxnChg>
        <pc:cxnChg chg="add mod">
          <ac:chgData name="양희찬" userId="e995374e-ff94-4311-a4d1-ce3ad99854c3" providerId="ADAL" clId="{AB755968-EB3F-49AD-8078-F2EC3CE294C3}" dt="2024-01-16T02:56:26.202" v="16045" actId="14100"/>
          <ac:cxnSpMkLst>
            <pc:docMk/>
            <pc:sldMk cId="2403765386" sldId="284"/>
            <ac:cxnSpMk id="73" creationId="{884B520D-3C53-60EC-F91A-FD328E2D1F24}"/>
          </ac:cxnSpMkLst>
        </pc:cxnChg>
        <pc:cxnChg chg="add del mod">
          <ac:chgData name="양희찬" userId="e995374e-ff94-4311-a4d1-ce3ad99854c3" providerId="ADAL" clId="{AB755968-EB3F-49AD-8078-F2EC3CE294C3}" dt="2024-01-15T00:37:18.552" v="1724" actId="478"/>
          <ac:cxnSpMkLst>
            <pc:docMk/>
            <pc:sldMk cId="2403765386" sldId="284"/>
            <ac:cxnSpMk id="77" creationId="{1E9F92CE-AA68-5D89-6D8A-9B20766FE0AC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78" creationId="{33EEFDDF-D86A-9AE5-FBF7-89B908C56B49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86" creationId="{F8E8188A-5A47-FCC7-400F-55C31FD28AB4}"/>
          </ac:cxnSpMkLst>
        </pc:cxnChg>
        <pc:cxnChg chg="add del mod">
          <ac:chgData name="양희찬" userId="e995374e-ff94-4311-a4d1-ce3ad99854c3" providerId="ADAL" clId="{AB755968-EB3F-49AD-8078-F2EC3CE294C3}" dt="2024-01-15T00:27:37.703" v="1433" actId="478"/>
          <ac:cxnSpMkLst>
            <pc:docMk/>
            <pc:sldMk cId="2403765386" sldId="284"/>
            <ac:cxnSpMk id="87" creationId="{343F5933-5C1A-3391-C14E-15B1B1C0B643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93" creationId="{5AC446A5-49B3-4A01-BCB0-C8FCE11FD246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101" creationId="{9EAEB91C-9EA1-5704-6644-3FAF32810AEA}"/>
          </ac:cxnSpMkLst>
        </pc:cxnChg>
        <pc:cxnChg chg="add mod">
          <ac:chgData name="양희찬" userId="e995374e-ff94-4311-a4d1-ce3ad99854c3" providerId="ADAL" clId="{AB755968-EB3F-49AD-8078-F2EC3CE294C3}" dt="2024-01-16T02:55:26.332" v="16018" actId="14100"/>
          <ac:cxnSpMkLst>
            <pc:docMk/>
            <pc:sldMk cId="2403765386" sldId="284"/>
            <ac:cxnSpMk id="106" creationId="{CD75A43D-1FCC-860D-C436-403AB2C21109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110" creationId="{6998E54C-9F3B-A7B6-8778-5874716D2A49}"/>
          </ac:cxnSpMkLst>
        </pc:cxnChg>
        <pc:cxnChg chg="add mod">
          <ac:chgData name="양희찬" userId="e995374e-ff94-4311-a4d1-ce3ad99854c3" providerId="ADAL" clId="{AB755968-EB3F-49AD-8078-F2EC3CE294C3}" dt="2024-01-15T02:23:49.578" v="4992" actId="1036"/>
          <ac:cxnSpMkLst>
            <pc:docMk/>
            <pc:sldMk cId="2403765386" sldId="284"/>
            <ac:cxnSpMk id="111" creationId="{06AAB7C2-A26C-0B35-75EF-BC38A79C65A0}"/>
          </ac:cxnSpMkLst>
        </pc:cxnChg>
        <pc:cxnChg chg="add mod">
          <ac:chgData name="양희찬" userId="e995374e-ff94-4311-a4d1-ce3ad99854c3" providerId="ADAL" clId="{AB755968-EB3F-49AD-8078-F2EC3CE294C3}" dt="2024-01-15T02:23:49.578" v="4992" actId="1036"/>
          <ac:cxnSpMkLst>
            <pc:docMk/>
            <pc:sldMk cId="2403765386" sldId="284"/>
            <ac:cxnSpMk id="120" creationId="{7C1B722C-5C04-B06B-EDD1-6ADB8B51AE2F}"/>
          </ac:cxnSpMkLst>
        </pc:cxnChg>
        <pc:cxnChg chg="add mod">
          <ac:chgData name="양희찬" userId="e995374e-ff94-4311-a4d1-ce3ad99854c3" providerId="ADAL" clId="{AB755968-EB3F-49AD-8078-F2EC3CE294C3}" dt="2024-01-16T02:54:08.297" v="15967" actId="1076"/>
          <ac:cxnSpMkLst>
            <pc:docMk/>
            <pc:sldMk cId="2403765386" sldId="284"/>
            <ac:cxnSpMk id="127" creationId="{B6842721-2674-9A4D-0D42-8693656C8507}"/>
          </ac:cxnSpMkLst>
        </pc:cxnChg>
        <pc:cxnChg chg="add mod">
          <ac:chgData name="양희찬" userId="e995374e-ff94-4311-a4d1-ce3ad99854c3" providerId="ADAL" clId="{AB755968-EB3F-49AD-8078-F2EC3CE294C3}" dt="2024-01-16T05:28:36.357" v="16439" actId="1036"/>
          <ac:cxnSpMkLst>
            <pc:docMk/>
            <pc:sldMk cId="2403765386" sldId="284"/>
            <ac:cxnSpMk id="131" creationId="{87D299CC-7307-934F-A38B-270D8EF3351C}"/>
          </ac:cxnSpMkLst>
        </pc:cxnChg>
        <pc:cxnChg chg="add mod">
          <ac:chgData name="양희찬" userId="e995374e-ff94-4311-a4d1-ce3ad99854c3" providerId="ADAL" clId="{AB755968-EB3F-49AD-8078-F2EC3CE294C3}" dt="2024-01-16T05:28:36.357" v="16439" actId="1036"/>
          <ac:cxnSpMkLst>
            <pc:docMk/>
            <pc:sldMk cId="2403765386" sldId="284"/>
            <ac:cxnSpMk id="134" creationId="{55DBFDF7-AAAC-2187-03C0-2A388D3D16E4}"/>
          </ac:cxnSpMkLst>
        </pc:cxnChg>
        <pc:cxnChg chg="add mod">
          <ac:chgData name="양희찬" userId="e995374e-ff94-4311-a4d1-ce3ad99854c3" providerId="ADAL" clId="{AB755968-EB3F-49AD-8078-F2EC3CE294C3}" dt="2024-01-16T02:54:08.297" v="15967" actId="1076"/>
          <ac:cxnSpMkLst>
            <pc:docMk/>
            <pc:sldMk cId="2403765386" sldId="284"/>
            <ac:cxnSpMk id="137" creationId="{1EE61AA4-75EA-750E-752F-1B0CAA343543}"/>
          </ac:cxnSpMkLst>
        </pc:cxnChg>
        <pc:cxnChg chg="add mod">
          <ac:chgData name="양희찬" userId="e995374e-ff94-4311-a4d1-ce3ad99854c3" providerId="ADAL" clId="{AB755968-EB3F-49AD-8078-F2EC3CE294C3}" dt="2024-01-15T05:50:31.668" v="10502" actId="14100"/>
          <ac:cxnSpMkLst>
            <pc:docMk/>
            <pc:sldMk cId="2403765386" sldId="284"/>
            <ac:cxnSpMk id="147" creationId="{BB4A1403-AC03-91E3-B0BE-8282AD980076}"/>
          </ac:cxnSpMkLst>
        </pc:cxnChg>
        <pc:cxnChg chg="add mod">
          <ac:chgData name="양희찬" userId="e995374e-ff94-4311-a4d1-ce3ad99854c3" providerId="ADAL" clId="{AB755968-EB3F-49AD-8078-F2EC3CE294C3}" dt="2024-01-15T01:14:27.037" v="2623" actId="14100"/>
          <ac:cxnSpMkLst>
            <pc:docMk/>
            <pc:sldMk cId="2403765386" sldId="284"/>
            <ac:cxnSpMk id="154" creationId="{F55614CD-1349-5F83-B442-7149D82EF1A6}"/>
          </ac:cxnSpMkLst>
        </pc:cxnChg>
        <pc:cxnChg chg="add mod">
          <ac:chgData name="양희찬" userId="e995374e-ff94-4311-a4d1-ce3ad99854c3" providerId="ADAL" clId="{AB755968-EB3F-49AD-8078-F2EC3CE294C3}" dt="2024-01-15T01:14:33.682" v="2626" actId="14100"/>
          <ac:cxnSpMkLst>
            <pc:docMk/>
            <pc:sldMk cId="2403765386" sldId="284"/>
            <ac:cxnSpMk id="157" creationId="{890E7D37-0DFA-5890-F99E-83E45C41C5F2}"/>
          </ac:cxnSpMkLst>
        </pc:cxnChg>
        <pc:cxnChg chg="add mod">
          <ac:chgData name="양희찬" userId="e995374e-ff94-4311-a4d1-ce3ad99854c3" providerId="ADAL" clId="{AB755968-EB3F-49AD-8078-F2EC3CE294C3}" dt="2024-01-15T02:22:40.417" v="4922" actId="14100"/>
          <ac:cxnSpMkLst>
            <pc:docMk/>
            <pc:sldMk cId="2403765386" sldId="284"/>
            <ac:cxnSpMk id="172" creationId="{AD1AE10A-BD4B-0676-BC92-23A506E7953C}"/>
          </ac:cxnSpMkLst>
        </pc:cxnChg>
        <pc:cxnChg chg="add del mod">
          <ac:chgData name="양희찬" userId="e995374e-ff94-4311-a4d1-ce3ad99854c3" providerId="ADAL" clId="{AB755968-EB3F-49AD-8078-F2EC3CE294C3}" dt="2024-01-15T02:23:06.604" v="4939" actId="478"/>
          <ac:cxnSpMkLst>
            <pc:docMk/>
            <pc:sldMk cId="2403765386" sldId="284"/>
            <ac:cxnSpMk id="176" creationId="{64D2FDFF-D1FB-B9E0-E211-3BD26BE8190A}"/>
          </ac:cxnSpMkLst>
        </pc:cxnChg>
        <pc:cxnChg chg="add mod">
          <ac:chgData name="양희찬" userId="e995374e-ff94-4311-a4d1-ce3ad99854c3" providerId="ADAL" clId="{AB755968-EB3F-49AD-8078-F2EC3CE294C3}" dt="2024-01-15T02:23:28.500" v="4941" actId="14100"/>
          <ac:cxnSpMkLst>
            <pc:docMk/>
            <pc:sldMk cId="2403765386" sldId="284"/>
            <ac:cxnSpMk id="179" creationId="{ED6A4D60-F4FF-1848-B310-C2711616BE96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83" creationId="{E4D9F319-CF54-D862-AC79-A02AD60C7686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88" creationId="{EE3D4D5B-2703-654D-7C49-85AB4DDFA6D3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90" creationId="{17AA4AFE-3917-DFAE-49BF-79518ABEDEAA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91" creationId="{79FE5EE4-A175-AAFF-CA0C-F7A5542B9373}"/>
          </ac:cxnSpMkLst>
        </pc:cxnChg>
      </pc:sldChg>
      <pc:sldChg chg="add del">
        <pc:chgData name="양희찬" userId="e995374e-ff94-4311-a4d1-ce3ad99854c3" providerId="ADAL" clId="{AB755968-EB3F-49AD-8078-F2EC3CE294C3}" dt="2024-01-15T00:48:17.993" v="2257"/>
        <pc:sldMkLst>
          <pc:docMk/>
          <pc:sldMk cId="199219745" sldId="285"/>
        </pc:sldMkLst>
      </pc:sldChg>
      <pc:sldChg chg="addSp modSp new mod">
        <pc:chgData name="양희찬" userId="e995374e-ff94-4311-a4d1-ce3ad99854c3" providerId="ADAL" clId="{AB755968-EB3F-49AD-8078-F2EC3CE294C3}" dt="2024-01-16T01:33:56.059" v="14713" actId="20577"/>
        <pc:sldMkLst>
          <pc:docMk/>
          <pc:sldMk cId="2550156925" sldId="285"/>
        </pc:sldMkLst>
        <pc:spChg chg="mod">
          <ac:chgData name="양희찬" userId="e995374e-ff94-4311-a4d1-ce3ad99854c3" providerId="ADAL" clId="{AB755968-EB3F-49AD-8078-F2EC3CE294C3}" dt="2024-01-15T06:42:30.496" v="11795" actId="404"/>
          <ac:spMkLst>
            <pc:docMk/>
            <pc:sldMk cId="2550156925" sldId="285"/>
            <ac:spMk id="2" creationId="{33FC54B9-DC23-7EBB-4722-696F621D9EFD}"/>
          </ac:spMkLst>
        </pc:spChg>
        <pc:spChg chg="mod">
          <ac:chgData name="양희찬" userId="e995374e-ff94-4311-a4d1-ce3ad99854c3" providerId="ADAL" clId="{AB755968-EB3F-49AD-8078-F2EC3CE294C3}" dt="2024-01-16T01:33:56.059" v="14713" actId="20577"/>
          <ac:spMkLst>
            <pc:docMk/>
            <pc:sldMk cId="2550156925" sldId="285"/>
            <ac:spMk id="3" creationId="{A69946AB-2672-ED58-C604-0355EE70421C}"/>
          </ac:spMkLst>
        </pc:spChg>
        <pc:spChg chg="add mod">
          <ac:chgData name="양희찬" userId="e995374e-ff94-4311-a4d1-ce3ad99854c3" providerId="ADAL" clId="{AB755968-EB3F-49AD-8078-F2EC3CE294C3}" dt="2024-01-15T02:15:17.027" v="4840" actId="1076"/>
          <ac:spMkLst>
            <pc:docMk/>
            <pc:sldMk cId="2550156925" sldId="285"/>
            <ac:spMk id="6" creationId="{52BF997D-25C4-AFFD-FBA8-ECC9314BEC0E}"/>
          </ac:spMkLst>
        </pc:spChg>
      </pc:sldChg>
      <pc:sldChg chg="modSp add del mod">
        <pc:chgData name="양희찬" userId="e995374e-ff94-4311-a4d1-ce3ad99854c3" providerId="ADAL" clId="{AB755968-EB3F-49AD-8078-F2EC3CE294C3}" dt="2024-01-15T05:57:10.658" v="10526" actId="47"/>
        <pc:sldMkLst>
          <pc:docMk/>
          <pc:sldMk cId="1083651372" sldId="286"/>
        </pc:sldMkLst>
        <pc:spChg chg="mod">
          <ac:chgData name="양희찬" userId="e995374e-ff94-4311-a4d1-ce3ad99854c3" providerId="ADAL" clId="{AB755968-EB3F-49AD-8078-F2EC3CE294C3}" dt="2024-01-15T01:12:31.013" v="2573" actId="20577"/>
          <ac:spMkLst>
            <pc:docMk/>
            <pc:sldMk cId="1083651372" sldId="286"/>
            <ac:spMk id="2" creationId="{33FC54B9-DC23-7EBB-4722-696F621D9EFD}"/>
          </ac:spMkLst>
        </pc:spChg>
        <pc:spChg chg="mod">
          <ac:chgData name="양희찬" userId="e995374e-ff94-4311-a4d1-ce3ad99854c3" providerId="ADAL" clId="{AB755968-EB3F-49AD-8078-F2EC3CE294C3}" dt="2024-01-15T01:46:08.568" v="3737" actId="20577"/>
          <ac:spMkLst>
            <pc:docMk/>
            <pc:sldMk cId="1083651372" sldId="286"/>
            <ac:spMk id="3" creationId="{A69946AB-2672-ED58-C604-0355EE70421C}"/>
          </ac:spMkLst>
        </pc:spChg>
      </pc:sldChg>
      <pc:sldChg chg="addSp modSp add del mod">
        <pc:chgData name="양희찬" userId="e995374e-ff94-4311-a4d1-ce3ad99854c3" providerId="ADAL" clId="{AB755968-EB3F-49AD-8078-F2EC3CE294C3}" dt="2024-01-15T05:18:14.299" v="9883" actId="47"/>
        <pc:sldMkLst>
          <pc:docMk/>
          <pc:sldMk cId="529079746" sldId="287"/>
        </pc:sldMkLst>
        <pc:spChg chg="mod">
          <ac:chgData name="양희찬" userId="e995374e-ff94-4311-a4d1-ce3ad99854c3" providerId="ADAL" clId="{AB755968-EB3F-49AD-8078-F2EC3CE294C3}" dt="2024-01-15T02:04:39.702" v="3999" actId="20577"/>
          <ac:spMkLst>
            <pc:docMk/>
            <pc:sldMk cId="529079746" sldId="287"/>
            <ac:spMk id="2" creationId="{33FC54B9-DC23-7EBB-4722-696F621D9EFD}"/>
          </ac:spMkLst>
        </pc:spChg>
        <pc:spChg chg="mod">
          <ac:chgData name="양희찬" userId="e995374e-ff94-4311-a4d1-ce3ad99854c3" providerId="ADAL" clId="{AB755968-EB3F-49AD-8078-F2EC3CE294C3}" dt="2024-01-15T02:04:49.159" v="4000" actId="20577"/>
          <ac:spMkLst>
            <pc:docMk/>
            <pc:sldMk cId="529079746" sldId="287"/>
            <ac:spMk id="3" creationId="{A69946AB-2672-ED58-C604-0355EE70421C}"/>
          </ac:spMkLst>
        </pc:spChg>
        <pc:graphicFrameChg chg="add mod">
          <ac:chgData name="양희찬" userId="e995374e-ff94-4311-a4d1-ce3ad99854c3" providerId="ADAL" clId="{AB755968-EB3F-49AD-8078-F2EC3CE294C3}" dt="2024-01-15T02:04:55.604" v="4002" actId="1076"/>
          <ac:graphicFrameMkLst>
            <pc:docMk/>
            <pc:sldMk cId="529079746" sldId="287"/>
            <ac:graphicFrameMk id="6" creationId="{E8383451-394F-ACC2-2384-B71D58BB1390}"/>
          </ac:graphicFrameMkLst>
        </pc:graphicFrameChg>
      </pc:sldChg>
      <pc:sldChg chg="addSp delSp modSp add mod modNotesTx">
        <pc:chgData name="양희찬" userId="e995374e-ff94-4311-a4d1-ce3ad99854c3" providerId="ADAL" clId="{AB755968-EB3F-49AD-8078-F2EC3CE294C3}" dt="2024-01-16T06:01:10.673" v="16514" actId="20577"/>
        <pc:sldMkLst>
          <pc:docMk/>
          <pc:sldMk cId="972827302" sldId="288"/>
        </pc:sldMkLst>
        <pc:spChg chg="mod">
          <ac:chgData name="양희찬" userId="e995374e-ff94-4311-a4d1-ce3ad99854c3" providerId="ADAL" clId="{AB755968-EB3F-49AD-8078-F2EC3CE294C3}" dt="2024-01-15T06:42:40.628" v="11805" actId="20577"/>
          <ac:spMkLst>
            <pc:docMk/>
            <pc:sldMk cId="972827302" sldId="288"/>
            <ac:spMk id="2" creationId="{9C677ED8-711E-733C-F63E-829D1F208D0A}"/>
          </ac:spMkLst>
        </pc:spChg>
        <pc:spChg chg="add mod">
          <ac:chgData name="양희찬" userId="e995374e-ff94-4311-a4d1-ce3ad99854c3" providerId="ADAL" clId="{AB755968-EB3F-49AD-8078-F2EC3CE294C3}" dt="2024-01-15T02:05:31.693" v="4043" actId="571"/>
          <ac:spMkLst>
            <pc:docMk/>
            <pc:sldMk cId="972827302" sldId="288"/>
            <ac:spMk id="3" creationId="{AA1157D1-1929-BF2E-D697-9DAC969746D8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6" creationId="{B9896353-A681-62AB-BB73-DE3339A8823C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9" creationId="{D60E8217-1BD6-F633-6991-90B11CB0C47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0" creationId="{4BA3C3BC-5A35-143E-DEED-D918A286F21D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11" creationId="{03684CA6-6D87-4248-6965-40D6E1F1AE8B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" creationId="{EB68CC80-264B-DD66-7554-3642934D2009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15" creationId="{4886A5BF-E4F0-3DD3-1A0C-614002A4F077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16" creationId="{1FFCC27B-5810-7C0F-759B-92D7F1496EA8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8" creationId="{3BCA5E63-D49F-50AE-A5C8-30DB5BDDA3E0}"/>
          </ac:spMkLst>
        </pc:spChg>
        <pc:spChg chg="add mod">
          <ac:chgData name="양희찬" userId="e995374e-ff94-4311-a4d1-ce3ad99854c3" providerId="ADAL" clId="{AB755968-EB3F-49AD-8078-F2EC3CE294C3}" dt="2024-01-15T06:38:39.526" v="11675"/>
          <ac:spMkLst>
            <pc:docMk/>
            <pc:sldMk cId="972827302" sldId="288"/>
            <ac:spMk id="20" creationId="{87528130-9670-79A3-737A-7BC03A1933C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22" creationId="{9F023BCB-1A71-EEA6-8287-87CF5F6BF279}"/>
          </ac:spMkLst>
        </pc:spChg>
        <pc:spChg chg="add mod">
          <ac:chgData name="양희찬" userId="e995374e-ff94-4311-a4d1-ce3ad99854c3" providerId="ADAL" clId="{AB755968-EB3F-49AD-8078-F2EC3CE294C3}" dt="2024-01-15T06:38:55.395" v="11698" actId="1035"/>
          <ac:spMkLst>
            <pc:docMk/>
            <pc:sldMk cId="972827302" sldId="288"/>
            <ac:spMk id="23" creationId="{615591CD-6869-C194-F56D-B94D05FF8FF0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25" creationId="{13049D91-E7B2-E44D-FB9B-7ABFE077D838}"/>
          </ac:spMkLst>
        </pc:spChg>
        <pc:spChg chg="add mod">
          <ac:chgData name="양희찬" userId="e995374e-ff94-4311-a4d1-ce3ad99854c3" providerId="ADAL" clId="{AB755968-EB3F-49AD-8078-F2EC3CE294C3}" dt="2024-01-16T06:01:10.673" v="16514" actId="20577"/>
          <ac:spMkLst>
            <pc:docMk/>
            <pc:sldMk cId="972827302" sldId="288"/>
            <ac:spMk id="27" creationId="{65484FFB-3568-798C-B5E8-084A01DE8C0A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28" creationId="{8061264A-BFE8-5873-E9A8-984F3157A6AE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31" creationId="{6C48C849-A8A4-00C0-B350-EC7DDA278C8C}"/>
          </ac:spMkLst>
        </pc:spChg>
        <pc:spChg chg="add mod">
          <ac:chgData name="양희찬" userId="e995374e-ff94-4311-a4d1-ce3ad99854c3" providerId="ADAL" clId="{AB755968-EB3F-49AD-8078-F2EC3CE294C3}" dt="2024-01-16T01:31:03.187" v="14704" actId="20577"/>
          <ac:spMkLst>
            <pc:docMk/>
            <pc:sldMk cId="972827302" sldId="288"/>
            <ac:spMk id="32" creationId="{CA1370B9-7CEA-5063-CDD5-3ADE8CAF03F2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33" creationId="{61541F1A-3623-3A0C-A6EC-22684CF8D13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34" creationId="{B3904329-D964-183D-5B35-76027EBBF668}"/>
          </ac:spMkLst>
        </pc:spChg>
        <pc:spChg chg="add mod">
          <ac:chgData name="양희찬" userId="e995374e-ff94-4311-a4d1-ce3ad99854c3" providerId="ADAL" clId="{AB755968-EB3F-49AD-8078-F2EC3CE294C3}" dt="2024-01-16T05:29:55.420" v="16491" actId="20577"/>
          <ac:spMkLst>
            <pc:docMk/>
            <pc:sldMk cId="972827302" sldId="288"/>
            <ac:spMk id="39" creationId="{245D1271-316A-F3C6-30C4-E5F76159C319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40" creationId="{CF441324-1697-2044-397B-288EA001F662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2" creationId="{91616869-E327-35BA-53B4-421E8350DC8C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3" creationId="{153B4537-B46E-26C5-DBF9-ECE8EE01490D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5" creationId="{18452D2E-9F31-6921-B47A-85F1DD046077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6" creationId="{6FE90D15-004A-4458-78F9-21A1E3D99D01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47" creationId="{1DCCA2A7-D3E6-83DF-B4FC-FB7A236539EB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8" creationId="{8F2C22B2-E612-A56A-FFA7-6647E035D4A8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9" creationId="{CBFD0FF3-695D-E016-ED58-EDA67B7889F3}"/>
          </ac:spMkLst>
        </pc:spChg>
        <pc:spChg chg="del">
          <ac:chgData name="양희찬" userId="e995374e-ff94-4311-a4d1-ce3ad99854c3" providerId="ADAL" clId="{AB755968-EB3F-49AD-8078-F2EC3CE294C3}" dt="2024-01-15T02:05:43.603" v="4045" actId="478"/>
          <ac:spMkLst>
            <pc:docMk/>
            <pc:sldMk cId="972827302" sldId="288"/>
            <ac:spMk id="51" creationId="{D0AB530D-09C2-063E-93FD-EB5A97D87EC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52" creationId="{7E1787C7-32A6-E0A9-3D6D-3C63974E7F25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53" creationId="{00D3F295-684F-2C83-CB6D-9579A006BEB8}"/>
          </ac:spMkLst>
        </pc:spChg>
        <pc:spChg chg="del">
          <ac:chgData name="양희찬" userId="e995374e-ff94-4311-a4d1-ce3ad99854c3" providerId="ADAL" clId="{AB755968-EB3F-49AD-8078-F2EC3CE294C3}" dt="2024-01-15T02:05:44.662" v="4046" actId="478"/>
          <ac:spMkLst>
            <pc:docMk/>
            <pc:sldMk cId="972827302" sldId="288"/>
            <ac:spMk id="57" creationId="{47BC3785-ED1D-1781-B252-0B4CA6F4FC04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63" creationId="{2E002BD8-B75F-D39D-888A-8D3761C16A25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71" creationId="{ECD92C08-237C-87FD-AD85-593C221CF117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72" creationId="{99BC6F0C-A51B-F903-C91A-7023A69A96D6}"/>
          </ac:spMkLst>
        </pc:spChg>
        <pc:spChg chg="del">
          <ac:chgData name="양희찬" userId="e995374e-ff94-4311-a4d1-ce3ad99854c3" providerId="ADAL" clId="{AB755968-EB3F-49AD-8078-F2EC3CE294C3}" dt="2024-01-15T02:05:46.866" v="4048" actId="478"/>
          <ac:spMkLst>
            <pc:docMk/>
            <pc:sldMk cId="972827302" sldId="288"/>
            <ac:spMk id="95" creationId="{7F115D88-F6FE-B2C0-F7DC-58E3909E9E70}"/>
          </ac:spMkLst>
        </pc:spChg>
        <pc:spChg chg="del">
          <ac:chgData name="양희찬" userId="e995374e-ff94-4311-a4d1-ce3ad99854c3" providerId="ADAL" clId="{AB755968-EB3F-49AD-8078-F2EC3CE294C3}" dt="2024-01-15T02:05:45.903" v="4047" actId="478"/>
          <ac:spMkLst>
            <pc:docMk/>
            <pc:sldMk cId="972827302" sldId="288"/>
            <ac:spMk id="98" creationId="{5427F90E-92F5-5030-B7F9-3A08B8190223}"/>
          </ac:spMkLst>
        </pc:spChg>
        <pc:spChg chg="del">
          <ac:chgData name="양희찬" userId="e995374e-ff94-4311-a4d1-ce3ad99854c3" providerId="ADAL" clId="{AB755968-EB3F-49AD-8078-F2EC3CE294C3}" dt="2024-01-15T02:05:47.810" v="4049" actId="478"/>
          <ac:spMkLst>
            <pc:docMk/>
            <pc:sldMk cId="972827302" sldId="288"/>
            <ac:spMk id="109" creationId="{232CC128-A5F8-146A-3184-B70E7D9A2E81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15" creationId="{D9F0B49C-B007-EF07-161D-59B351E5B7CE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18" creationId="{2430A09F-0A98-459C-6BDE-6009CB55F39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24" creationId="{A3931E6D-468F-CBD0-5BED-EFFA0EED0F0F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25" creationId="{9D069252-C671-AF9C-B0B6-E8C82B4DD429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30" creationId="{B39E9014-2EE1-39FA-5685-AB0C7D7E41F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0" creationId="{0069C47A-69AC-4428-AC19-F48D93B036D7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1" creationId="{8147F2AB-2390-7884-28B8-2959D3E01BE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3" creationId="{C0C3A3CA-E7E4-CBD3-1287-ADCFBF26750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4" creationId="{C0DE3BAC-27C0-16A4-226B-F2D835ED2F4D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5" creationId="{43E3976E-FA7C-870E-9470-4E71640D91D3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6" creationId="{BA0C5307-F82B-D513-0856-7EF1FF5D4B51}"/>
          </ac:spMkLst>
        </pc:spChg>
        <pc:spChg chg="del">
          <ac:chgData name="양희찬" userId="e995374e-ff94-4311-a4d1-ce3ad99854c3" providerId="ADAL" clId="{AB755968-EB3F-49AD-8078-F2EC3CE294C3}" dt="2024-01-15T02:05:49.095" v="4050" actId="478"/>
          <ac:spMkLst>
            <pc:docMk/>
            <pc:sldMk cId="972827302" sldId="288"/>
            <ac:spMk id="151" creationId="{2D16CCF7-79DC-6CD9-3825-5E4705B4C40B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52" creationId="{BE71549C-2C5D-39B9-5345-398596F1724F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53" creationId="{2EF19756-29CB-395A-A367-B37D48755A83}"/>
          </ac:spMkLst>
        </pc:spChg>
        <pc:grpChg chg="add del mod">
          <ac:chgData name="양희찬" userId="e995374e-ff94-4311-a4d1-ce3ad99854c3" providerId="ADAL" clId="{AB755968-EB3F-49AD-8078-F2EC3CE294C3}" dt="2024-01-15T02:31:35.969" v="5658" actId="1076"/>
          <ac:grpSpMkLst>
            <pc:docMk/>
            <pc:sldMk cId="972827302" sldId="288"/>
            <ac:grpSpMk id="38" creationId="{62884738-F706-9DB8-4E71-CF1349812738}"/>
          </ac:grpSpMkLst>
        </pc:grpChg>
        <pc:grpChg chg="add mod">
          <ac:chgData name="양희찬" userId="e995374e-ff94-4311-a4d1-ce3ad99854c3" providerId="ADAL" clId="{AB755968-EB3F-49AD-8078-F2EC3CE294C3}" dt="2024-01-15T02:11:54.522" v="4747" actId="164"/>
          <ac:grpSpMkLst>
            <pc:docMk/>
            <pc:sldMk cId="972827302" sldId="288"/>
            <ac:grpSpMk id="55" creationId="{22FE3A40-9EF7-CF56-231F-D9DF6BA8E353}"/>
          </ac:grpSpMkLst>
        </pc:grpChg>
        <pc:cxnChg chg="add mod">
          <ac:chgData name="양희찬" userId="e995374e-ff94-4311-a4d1-ce3ad99854c3" providerId="ADAL" clId="{AB755968-EB3F-49AD-8078-F2EC3CE294C3}" dt="2024-01-15T02:05:31.693" v="4043" actId="571"/>
          <ac:cxnSpMkLst>
            <pc:docMk/>
            <pc:sldMk cId="972827302" sldId="288"/>
            <ac:cxnSpMk id="7" creationId="{0A5EF107-C25D-C0D2-0C6C-A4C27ACFD82E}"/>
          </ac:cxnSpMkLst>
        </pc:cxnChg>
        <pc:cxnChg chg="add mod">
          <ac:chgData name="양희찬" userId="e995374e-ff94-4311-a4d1-ce3ad99854c3" providerId="ADAL" clId="{AB755968-EB3F-49AD-8078-F2EC3CE294C3}" dt="2024-01-15T02:05:31.693" v="4043" actId="571"/>
          <ac:cxnSpMkLst>
            <pc:docMk/>
            <pc:sldMk cId="972827302" sldId="288"/>
            <ac:cxnSpMk id="8" creationId="{836171B3-8107-C905-AAF9-ACB5F1FD5D4F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12" creationId="{56866B5C-1663-A974-60CC-22D9BF827517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" creationId="{69BD417C-631A-6EEA-7D2A-B9F17BC36371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17" creationId="{FEB2F904-3DB9-076D-5CF3-D3E577B2DB71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9" creationId="{7A538522-0987-3F42-853F-482BBBC0BAA4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21" creationId="{90CC215C-F349-048F-6955-620EC4133ABE}"/>
          </ac:cxnSpMkLst>
        </pc:cxnChg>
        <pc:cxnChg chg="add mod">
          <ac:chgData name="양희찬" userId="e995374e-ff94-4311-a4d1-ce3ad99854c3" providerId="ADAL" clId="{AB755968-EB3F-49AD-8078-F2EC3CE294C3}" dt="2024-01-15T06:38:55.395" v="11698" actId="1035"/>
          <ac:cxnSpMkLst>
            <pc:docMk/>
            <pc:sldMk cId="972827302" sldId="288"/>
            <ac:cxnSpMk id="24" creationId="{31152B32-49B6-810F-E98E-963627F85A30}"/>
          </ac:cxnSpMkLst>
        </pc:cxnChg>
        <pc:cxnChg chg="add mod">
          <ac:chgData name="양희찬" userId="e995374e-ff94-4311-a4d1-ce3ad99854c3" providerId="ADAL" clId="{AB755968-EB3F-49AD-8078-F2EC3CE294C3}" dt="2024-01-15T06:38:55.395" v="11698" actId="1035"/>
          <ac:cxnSpMkLst>
            <pc:docMk/>
            <pc:sldMk cId="972827302" sldId="288"/>
            <ac:cxnSpMk id="26" creationId="{415C873F-F021-DB3D-783F-EE300A288ADD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29" creationId="{F9B93C31-F0AB-3166-72DE-EEBC7BDF0F87}"/>
          </ac:cxnSpMkLst>
        </pc:cxnChg>
        <pc:cxnChg chg="add mod">
          <ac:chgData name="양희찬" userId="e995374e-ff94-4311-a4d1-ce3ad99854c3" providerId="ADAL" clId="{AB755968-EB3F-49AD-8078-F2EC3CE294C3}" dt="2024-01-16T02:49:59.418" v="15950" actId="14100"/>
          <ac:cxnSpMkLst>
            <pc:docMk/>
            <pc:sldMk cId="972827302" sldId="288"/>
            <ac:cxnSpMk id="30" creationId="{F0938757-1486-9CAE-F7A1-5919E13D6B49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35" creationId="{8B051B55-DB2E-8E7E-F2AB-BE8938AF04DE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36" creationId="{4A40DBCD-A798-B699-65CF-224BD6F05E29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37" creationId="{FECD3D2C-E455-1EF7-4FDF-716212B75C10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41" creationId="{157DBFC5-6FC6-7019-B419-CDAE7CCB28E7}"/>
          </ac:cxnSpMkLst>
        </pc:cxnChg>
        <pc:cxnChg chg="add mod">
          <ac:chgData name="양희찬" userId="e995374e-ff94-4311-a4d1-ce3ad99854c3" providerId="ADAL" clId="{AB755968-EB3F-49AD-8078-F2EC3CE294C3}" dt="2024-01-15T02:11:54.522" v="4747" actId="164"/>
          <ac:cxnSpMkLst>
            <pc:docMk/>
            <pc:sldMk cId="972827302" sldId="288"/>
            <ac:cxnSpMk id="44" creationId="{BAA98A8B-ABF0-D9A4-1137-86A65F2AE5D9}"/>
          </ac:cxnSpMkLst>
        </pc:cxnChg>
        <pc:cxnChg chg="add mod">
          <ac:chgData name="양희찬" userId="e995374e-ff94-4311-a4d1-ce3ad99854c3" providerId="ADAL" clId="{AB755968-EB3F-49AD-8078-F2EC3CE294C3}" dt="2024-01-15T02:11:54.522" v="4747" actId="164"/>
          <ac:cxnSpMkLst>
            <pc:docMk/>
            <pc:sldMk cId="972827302" sldId="288"/>
            <ac:cxnSpMk id="50" creationId="{5F2FC764-A218-A785-DAF4-ED738D0C4047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54" creationId="{6B30FA1B-50AA-F8D1-EA89-B6FC4D15E1EA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73" creationId="{884B520D-3C53-60EC-F91A-FD328E2D1F24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06" creationId="{CD75A43D-1FCC-860D-C436-403AB2C21109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11" creationId="{06AAB7C2-A26C-0B35-75EF-BC38A79C65A0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20" creationId="{7C1B722C-5C04-B06B-EDD1-6ADB8B51AE2F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27" creationId="{B6842721-2674-9A4D-0D42-8693656C8507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1" creationId="{87D299CC-7307-934F-A38B-270D8EF3351C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4" creationId="{55DBFDF7-AAAC-2187-03C0-2A388D3D16E4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7" creationId="{1EE61AA4-75EA-750E-752F-1B0CAA343543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47" creationId="{BB4A1403-AC03-91E3-B0BE-8282AD980076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54" creationId="{F55614CD-1349-5F83-B442-7149D82EF1A6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57" creationId="{890E7D37-0DFA-5890-F99E-83E45C41C5F2}"/>
          </ac:cxnSpMkLst>
        </pc:cxnChg>
      </pc:sldChg>
      <pc:sldChg chg="addSp delSp modSp add mod modNotesTx">
        <pc:chgData name="양희찬" userId="e995374e-ff94-4311-a4d1-ce3ad99854c3" providerId="ADAL" clId="{AB755968-EB3F-49AD-8078-F2EC3CE294C3}" dt="2024-01-16T02:59:03.839" v="16057" actId="6549"/>
        <pc:sldMkLst>
          <pc:docMk/>
          <pc:sldMk cId="2335936843" sldId="289"/>
        </pc:sldMkLst>
        <pc:spChg chg="mod">
          <ac:chgData name="양희찬" userId="e995374e-ff94-4311-a4d1-ce3ad99854c3" providerId="ADAL" clId="{AB755968-EB3F-49AD-8078-F2EC3CE294C3}" dt="2024-01-15T08:23:20.006" v="14184" actId="20577"/>
          <ac:spMkLst>
            <pc:docMk/>
            <pc:sldMk cId="2335936843" sldId="289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6" creationId="{40C7595B-E8D3-6E9A-C5EB-3A6FA7798673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7" creationId="{9858D3A6-2EF2-474E-2760-C7F187B5E408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0" creationId="{6313CFE0-6598-22A5-19E5-2F97952176DE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3" creationId="{9780A49D-9211-E0A1-992B-DE1760E2E5E0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4" creationId="{03300933-173A-DC6A-0DB7-C577EF795FAA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8" creationId="{92AD0BCF-FF44-C4E1-8D4E-B7C27697E62D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22" creationId="{740CEB1C-91A5-E97F-9D58-33EE872F76C1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29" creationId="{EA5ACDA9-372A-E79E-44EC-B4DE34B09AC0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34" creationId="{4553F96F-3187-07F4-A9D4-6ECFED5EB036}"/>
          </ac:spMkLst>
        </pc:spChg>
        <pc:spChg chg="mod">
          <ac:chgData name="양희찬" userId="e995374e-ff94-4311-a4d1-ce3ad99854c3" providerId="ADAL" clId="{AB755968-EB3F-49AD-8078-F2EC3CE294C3}" dt="2024-01-16T02:59:03.839" v="16057" actId="6549"/>
          <ac:spMkLst>
            <pc:docMk/>
            <pc:sldMk cId="2335936843" sldId="289"/>
            <ac:spMk id="39" creationId="{245D1271-316A-F3C6-30C4-E5F76159C319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0" creationId="{881D44E2-8279-FE8B-B61B-1FA6C9B8E0D5}"/>
          </ac:spMkLst>
        </pc:spChg>
        <pc:spChg chg="add mod">
          <ac:chgData name="양희찬" userId="e995374e-ff94-4311-a4d1-ce3ad99854c3" providerId="ADAL" clId="{AB755968-EB3F-49AD-8078-F2EC3CE294C3}" dt="2024-01-15T08:16:32.684" v="14145"/>
          <ac:spMkLst>
            <pc:docMk/>
            <pc:sldMk cId="2335936843" sldId="289"/>
            <ac:spMk id="41" creationId="{36273F44-90F2-9DBD-5CA6-FAC55ECAF4AE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2" creationId="{9EEA92E7-81E1-75E8-89FC-7B7167DDF647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3" creationId="{396B6F64-7345-2D08-5FBC-7F79599BBAE8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5" creationId="{576FE9EC-C94D-3552-08A7-6558AE23CC72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49" creationId="{CE5A6202-3E3A-4CB3-7948-86BCF369095E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50" creationId="{EF03933B-9FC6-6500-6071-29BAE655645A}"/>
          </ac:spMkLst>
        </pc:spChg>
        <pc:spChg chg="add del mod">
          <ac:chgData name="양희찬" userId="e995374e-ff94-4311-a4d1-ce3ad99854c3" providerId="ADAL" clId="{AB755968-EB3F-49AD-8078-F2EC3CE294C3}" dt="2024-01-15T02:32:34.750" v="5720" actId="478"/>
          <ac:spMkLst>
            <pc:docMk/>
            <pc:sldMk cId="2335936843" sldId="289"/>
            <ac:spMk id="51" creationId="{74808DBA-F45A-E384-57F1-79F0A3E12FBF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53" creationId="{7FA32227-478F-C3C0-961E-74F9E35D7053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55" creationId="{41DFAD06-D7F8-DD74-E110-A0D42A00EEB4}"/>
          </ac:spMkLst>
        </pc:spChg>
        <pc:grpChg chg="add del mod">
          <ac:chgData name="양희찬" userId="e995374e-ff94-4311-a4d1-ce3ad99854c3" providerId="ADAL" clId="{AB755968-EB3F-49AD-8078-F2EC3CE294C3}" dt="2024-01-15T02:24:17.786" v="4997" actId="478"/>
          <ac:grpSpMkLst>
            <pc:docMk/>
            <pc:sldMk cId="2335936843" sldId="289"/>
            <ac:grpSpMk id="3" creationId="{416A4659-E02F-8D4D-5150-304A558A380E}"/>
          </ac:grpSpMkLst>
        </pc:grpChg>
        <pc:grpChg chg="del">
          <ac:chgData name="양희찬" userId="e995374e-ff94-4311-a4d1-ce3ad99854c3" providerId="ADAL" clId="{AB755968-EB3F-49AD-8078-F2EC3CE294C3}" dt="2024-01-15T02:11:15.661" v="4740" actId="478"/>
          <ac:grpSpMkLst>
            <pc:docMk/>
            <pc:sldMk cId="2335936843" sldId="289"/>
            <ac:grpSpMk id="38" creationId="{62884738-F706-9DB8-4E71-CF1349812738}"/>
          </ac:grpSpMkLst>
        </pc:grpChg>
        <pc:grpChg chg="add mod">
          <ac:chgData name="양희찬" userId="e995374e-ff94-4311-a4d1-ce3ad99854c3" providerId="ADAL" clId="{AB755968-EB3F-49AD-8078-F2EC3CE294C3}" dt="2024-01-15T07:56:25.678" v="13891" actId="1076"/>
          <ac:grpSpMkLst>
            <pc:docMk/>
            <pc:sldMk cId="2335936843" sldId="289"/>
            <ac:grpSpMk id="48" creationId="{83721F77-FA4B-B082-CCCA-D2BF04D63821}"/>
          </ac:grpSpMkLst>
        </pc:grpChg>
        <pc:cxnChg chg="mod">
          <ac:chgData name="양희찬" userId="e995374e-ff94-4311-a4d1-ce3ad99854c3" providerId="ADAL" clId="{AB755968-EB3F-49AD-8078-F2EC3CE294C3}" dt="2024-01-15T02:24:17.786" v="4997" actId="478"/>
          <ac:cxnSpMkLst>
            <pc:docMk/>
            <pc:sldMk cId="2335936843" sldId="289"/>
            <ac:cxnSpMk id="8" creationId="{91E54846-24FC-9409-1D69-72E7B65A1597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12" creationId="{56866B5C-1663-A974-60CC-22D9BF827517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17" creationId="{FEB2F904-3DB9-076D-5CF3-D3E577B2DB71}"/>
          </ac:cxnSpMkLst>
        </pc:cxnChg>
        <pc:cxnChg chg="mod">
          <ac:chgData name="양희찬" userId="e995374e-ff94-4311-a4d1-ce3ad99854c3" providerId="ADAL" clId="{AB755968-EB3F-49AD-8078-F2EC3CE294C3}" dt="2024-01-15T02:24:17.786" v="4997" actId="478"/>
          <ac:cxnSpMkLst>
            <pc:docMk/>
            <pc:sldMk cId="2335936843" sldId="289"/>
            <ac:cxnSpMk id="19" creationId="{2495FFCD-E2E5-789F-F790-C70AFFB05A81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21" creationId="{90CC215C-F349-048F-6955-620EC4133ABE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24" creationId="{31152B32-49B6-810F-E98E-963627F85A30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26" creationId="{415C873F-F021-DB3D-783F-EE300A288ADD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30" creationId="{F0938757-1486-9CAE-F7A1-5919E13D6B49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35" creationId="{8B051B55-DB2E-8E7E-F2AB-BE8938AF04DE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36" creationId="{E81E49C2-3E10-5BA6-82FF-1653336C55B7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37" creationId="{FECD3D2C-E455-1EF7-4FDF-716212B75C10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44" creationId="{DE3AE678-E645-C90B-C521-479BE1EF2A90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46" creationId="{541C4ABD-74E9-F19E-6AF3-8C9966E69DFB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47" creationId="{1E57F7A7-6F3F-E419-F73F-43ED1A8F000D}"/>
          </ac:cxnSpMkLst>
        </pc:cxnChg>
        <pc:cxnChg chg="add del mod">
          <ac:chgData name="양희찬" userId="e995374e-ff94-4311-a4d1-ce3ad99854c3" providerId="ADAL" clId="{AB755968-EB3F-49AD-8078-F2EC3CE294C3}" dt="2024-01-15T02:32:32.420" v="5719" actId="478"/>
          <ac:cxnSpMkLst>
            <pc:docMk/>
            <pc:sldMk cId="2335936843" sldId="289"/>
            <ac:cxnSpMk id="52" creationId="{EF4D6319-5440-CDA7-EFFD-3BB42188F014}"/>
          </ac:cxnSpMkLst>
        </pc:cxnChg>
        <pc:cxnChg chg="add del mod">
          <ac:chgData name="양희찬" userId="e995374e-ff94-4311-a4d1-ce3ad99854c3" providerId="ADAL" clId="{AB755968-EB3F-49AD-8078-F2EC3CE294C3}" dt="2024-01-15T02:32:32.420" v="5719" actId="478"/>
          <ac:cxnSpMkLst>
            <pc:docMk/>
            <pc:sldMk cId="2335936843" sldId="289"/>
            <ac:cxnSpMk id="54" creationId="{2F2CFFA3-4A72-6AD2-64EB-DAAA5CB10639}"/>
          </ac:cxnSpMkLst>
        </pc:cxnChg>
      </pc:sldChg>
      <pc:sldChg chg="new del">
        <pc:chgData name="양희찬" userId="e995374e-ff94-4311-a4d1-ce3ad99854c3" providerId="ADAL" clId="{AB755968-EB3F-49AD-8078-F2EC3CE294C3}" dt="2024-01-15T02:18:06.860" v="4865" actId="680"/>
        <pc:sldMkLst>
          <pc:docMk/>
          <pc:sldMk cId="1507343801" sldId="290"/>
        </pc:sldMkLst>
      </pc:sldChg>
      <pc:sldChg chg="addSp delSp modSp add del mod">
        <pc:chgData name="양희찬" userId="e995374e-ff94-4311-a4d1-ce3ad99854c3" providerId="ADAL" clId="{AB755968-EB3F-49AD-8078-F2EC3CE294C3}" dt="2024-01-15T02:57:10.478" v="6871" actId="47"/>
        <pc:sldMkLst>
          <pc:docMk/>
          <pc:sldMk cId="2138274189" sldId="290"/>
        </pc:sldMkLst>
        <pc:spChg chg="mod">
          <ac:chgData name="양희찬" userId="e995374e-ff94-4311-a4d1-ce3ad99854c3" providerId="ADAL" clId="{AB755968-EB3F-49AD-8078-F2EC3CE294C3}" dt="2024-01-15T02:32:48.114" v="5750"/>
          <ac:spMkLst>
            <pc:docMk/>
            <pc:sldMk cId="2138274189" sldId="290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2:55:38.624" v="6807"/>
          <ac:spMkLst>
            <pc:docMk/>
            <pc:sldMk cId="2138274189" sldId="290"/>
            <ac:spMk id="39" creationId="{245D1271-316A-F3C6-30C4-E5F76159C319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49" creationId="{CE5A6202-3E3A-4CB3-7948-86BCF369095E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0" creationId="{EF03933B-9FC6-6500-6071-29BAE655645A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1" creationId="{74808DBA-F45A-E384-57F1-79F0A3E12FBF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3" creationId="{7FA32227-478F-C3C0-961E-74F9E35D7053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5" creationId="{41DFAD06-D7F8-DD74-E110-A0D42A00EEB4}"/>
          </ac:spMkLst>
        </pc:spChg>
        <pc:grpChg chg="add mod">
          <ac:chgData name="양희찬" userId="e995374e-ff94-4311-a4d1-ce3ad99854c3" providerId="ADAL" clId="{AB755968-EB3F-49AD-8078-F2EC3CE294C3}" dt="2024-01-15T02:55:53.869" v="6809" actId="1076"/>
          <ac:grpSpMkLst>
            <pc:docMk/>
            <pc:sldMk cId="2138274189" sldId="290"/>
            <ac:grpSpMk id="3" creationId="{A8E22683-A23F-7E47-E746-85D1AEB34DB0}"/>
          </ac:grpSpMkLst>
        </pc:grpChg>
        <pc:grpChg chg="del">
          <ac:chgData name="양희찬" userId="e995374e-ff94-4311-a4d1-ce3ad99854c3" providerId="ADAL" clId="{AB755968-EB3F-49AD-8078-F2EC3CE294C3}" dt="2024-01-15T02:35:41.697" v="5972" actId="478"/>
          <ac:grpSpMkLst>
            <pc:docMk/>
            <pc:sldMk cId="2138274189" sldId="290"/>
            <ac:grpSpMk id="48" creationId="{83721F77-FA4B-B082-CCCA-D2BF04D63821}"/>
          </ac:grpSpMkLst>
        </pc:grpChg>
        <pc:graphicFrameChg chg="add mod modGraphic">
          <ac:chgData name="양희찬" userId="e995374e-ff94-4311-a4d1-ce3ad99854c3" providerId="ADAL" clId="{AB755968-EB3F-49AD-8078-F2EC3CE294C3}" dt="2024-01-15T02:55:45.260" v="6808" actId="1076"/>
          <ac:graphicFrameMkLst>
            <pc:docMk/>
            <pc:sldMk cId="2138274189" sldId="290"/>
            <ac:graphicFrameMk id="6" creationId="{2A9EFE23-8AF8-720F-8F73-1E09E643CDC8}"/>
          </ac:graphicFrameMkLst>
        </pc:graphicFrame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36" creationId="{E81E49C2-3E10-5BA6-82FF-1653336C55B7}"/>
          </ac:cxnSpMkLst>
        </pc:cxn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44" creationId="{DE3AE678-E645-C90B-C521-479BE1EF2A90}"/>
          </ac:cxnSpMkLst>
        </pc:cxn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46" creationId="{541C4ABD-74E9-F19E-6AF3-8C9966E69DFB}"/>
          </ac:cxnSpMkLst>
        </pc:cxn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47" creationId="{1E57F7A7-6F3F-E419-F73F-43ED1A8F000D}"/>
          </ac:cxnSpMkLst>
        </pc:cxnChg>
        <pc:cxnChg chg="mod">
          <ac:chgData name="양희찬" userId="e995374e-ff94-4311-a4d1-ce3ad99854c3" providerId="ADAL" clId="{AB755968-EB3F-49AD-8078-F2EC3CE294C3}" dt="2024-01-15T02:35:39.106" v="5971" actId="164"/>
          <ac:cxnSpMkLst>
            <pc:docMk/>
            <pc:sldMk cId="2138274189" sldId="290"/>
            <ac:cxnSpMk id="52" creationId="{EF4D6319-5440-CDA7-EFFD-3BB42188F014}"/>
          </ac:cxnSpMkLst>
        </pc:cxnChg>
        <pc:cxnChg chg="mod">
          <ac:chgData name="양희찬" userId="e995374e-ff94-4311-a4d1-ce3ad99854c3" providerId="ADAL" clId="{AB755968-EB3F-49AD-8078-F2EC3CE294C3}" dt="2024-01-15T02:35:39.106" v="5971" actId="164"/>
          <ac:cxnSpMkLst>
            <pc:docMk/>
            <pc:sldMk cId="2138274189" sldId="290"/>
            <ac:cxnSpMk id="54" creationId="{2F2CFFA3-4A72-6AD2-64EB-DAAA5CB10639}"/>
          </ac:cxnSpMkLst>
        </pc:cxnChg>
      </pc:sldChg>
      <pc:sldChg chg="modSp add mod modNotesTx">
        <pc:chgData name="양희찬" userId="e995374e-ff94-4311-a4d1-ce3ad99854c3" providerId="ADAL" clId="{AB755968-EB3F-49AD-8078-F2EC3CE294C3}" dt="2024-01-16T02:59:15.105" v="16059" actId="113"/>
        <pc:sldMkLst>
          <pc:docMk/>
          <pc:sldMk cId="2068360276" sldId="291"/>
        </pc:sldMkLst>
        <pc:spChg chg="mod">
          <ac:chgData name="양희찬" userId="e995374e-ff94-4311-a4d1-ce3ad99854c3" providerId="ADAL" clId="{AB755968-EB3F-49AD-8078-F2EC3CE294C3}" dt="2024-01-15T06:42:47.674" v="11811" actId="20577"/>
          <ac:spMkLst>
            <pc:docMk/>
            <pc:sldMk cId="2068360276" sldId="291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6T02:59:15.105" v="16059" actId="113"/>
          <ac:spMkLst>
            <pc:docMk/>
            <pc:sldMk cId="2068360276" sldId="291"/>
            <ac:spMk id="39" creationId="{245D1271-316A-F3C6-30C4-E5F76159C319}"/>
          </ac:spMkLst>
        </pc:spChg>
        <pc:spChg chg="mod">
          <ac:chgData name="양희찬" userId="e995374e-ff94-4311-a4d1-ce3ad99854c3" providerId="ADAL" clId="{AB755968-EB3F-49AD-8078-F2EC3CE294C3}" dt="2024-01-15T02:56:38.685" v="6869" actId="1076"/>
          <ac:spMkLst>
            <pc:docMk/>
            <pc:sldMk cId="2068360276" sldId="291"/>
            <ac:spMk id="51" creationId="{74808DBA-F45A-E384-57F1-79F0A3E12FBF}"/>
          </ac:spMkLst>
        </pc:spChg>
        <pc:grpChg chg="mod">
          <ac:chgData name="양희찬" userId="e995374e-ff94-4311-a4d1-ce3ad99854c3" providerId="ADAL" clId="{AB755968-EB3F-49AD-8078-F2EC3CE294C3}" dt="2024-01-15T03:59:06.111" v="8293" actId="1076"/>
          <ac:grpSpMkLst>
            <pc:docMk/>
            <pc:sldMk cId="2068360276" sldId="291"/>
            <ac:grpSpMk id="3" creationId="{A8E22683-A23F-7E47-E746-85D1AEB34DB0}"/>
          </ac:grpSpMkLst>
        </pc:grpChg>
        <pc:graphicFrameChg chg="mod modGraphic">
          <ac:chgData name="양희찬" userId="e995374e-ff94-4311-a4d1-ce3ad99854c3" providerId="ADAL" clId="{AB755968-EB3F-49AD-8078-F2EC3CE294C3}" dt="2024-01-16T01:40:22.395" v="15170" actId="1076"/>
          <ac:graphicFrameMkLst>
            <pc:docMk/>
            <pc:sldMk cId="2068360276" sldId="291"/>
            <ac:graphicFrameMk id="6" creationId="{2A9EFE23-8AF8-720F-8F73-1E09E643CDC8}"/>
          </ac:graphicFrameMkLst>
        </pc:graphicFrameChg>
      </pc:sldChg>
      <pc:sldChg chg="addSp delSp modSp add mod modNotesTx">
        <pc:chgData name="양희찬" userId="e995374e-ff94-4311-a4d1-ce3ad99854c3" providerId="ADAL" clId="{AB755968-EB3F-49AD-8078-F2EC3CE294C3}" dt="2024-01-16T05:29:11.248" v="16464" actId="1035"/>
        <pc:sldMkLst>
          <pc:docMk/>
          <pc:sldMk cId="1852311847" sldId="292"/>
        </pc:sldMkLst>
        <pc:spChg chg="mod">
          <ac:chgData name="양희찬" userId="e995374e-ff94-4311-a4d1-ce3ad99854c3" providerId="ADAL" clId="{AB755968-EB3F-49AD-8078-F2EC3CE294C3}" dt="2024-01-15T06:42:52.818" v="11818" actId="20577"/>
          <ac:spMkLst>
            <pc:docMk/>
            <pc:sldMk cId="1852311847" sldId="292"/>
            <ac:spMk id="2" creationId="{9C677ED8-711E-733C-F63E-829D1F208D0A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7" creationId="{9F2673A6-6343-925A-F469-851C3EC5493D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8" creationId="{9AC2463E-80D5-B653-5955-107B1698AE71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9" creationId="{4B85E6B4-5132-1D90-6FAC-E2124D1654C8}"/>
          </ac:spMkLst>
        </pc:spChg>
        <pc:spChg chg="add mod">
          <ac:chgData name="양희찬" userId="e995374e-ff94-4311-a4d1-ce3ad99854c3" providerId="ADAL" clId="{AB755968-EB3F-49AD-8078-F2EC3CE294C3}" dt="2024-01-16T05:29:11.248" v="16464" actId="1035"/>
          <ac:spMkLst>
            <pc:docMk/>
            <pc:sldMk cId="1852311847" sldId="292"/>
            <ac:spMk id="10" creationId="{94E924C7-4D16-E6E4-76C7-53AB19FCBF47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12" creationId="{35C81102-2D70-890A-E700-62FF4914D35B}"/>
          </ac:spMkLst>
        </pc:spChg>
        <pc:spChg chg="mod">
          <ac:chgData name="양희찬" userId="e995374e-ff94-4311-a4d1-ce3ad99854c3" providerId="ADAL" clId="{AB755968-EB3F-49AD-8078-F2EC3CE294C3}" dt="2024-01-16T02:59:20.169" v="16060" actId="113"/>
          <ac:spMkLst>
            <pc:docMk/>
            <pc:sldMk cId="1852311847" sldId="292"/>
            <ac:spMk id="39" creationId="{245D1271-316A-F3C6-30C4-E5F76159C319}"/>
          </ac:spMkLst>
        </pc:spChg>
        <pc:grpChg chg="del">
          <ac:chgData name="양희찬" userId="e995374e-ff94-4311-a4d1-ce3ad99854c3" providerId="ADAL" clId="{AB755968-EB3F-49AD-8078-F2EC3CE294C3}" dt="2024-01-15T02:58:03.786" v="6880" actId="478"/>
          <ac:grpSpMkLst>
            <pc:docMk/>
            <pc:sldMk cId="1852311847" sldId="292"/>
            <ac:grpSpMk id="3" creationId="{A8E22683-A23F-7E47-E746-85D1AEB34DB0}"/>
          </ac:grpSpMkLst>
        </pc:grpChg>
        <pc:grpChg chg="add mod">
          <ac:chgData name="양희찬" userId="e995374e-ff94-4311-a4d1-ce3ad99854c3" providerId="ADAL" clId="{AB755968-EB3F-49AD-8078-F2EC3CE294C3}" dt="2024-01-15T03:59:01.893" v="8292" actId="1076"/>
          <ac:grpSpMkLst>
            <pc:docMk/>
            <pc:sldMk cId="1852311847" sldId="292"/>
            <ac:grpSpMk id="17" creationId="{A1D87AAE-DFE3-5CD7-36E6-6958A28DA594}"/>
          </ac:grpSpMkLst>
        </pc:grpChg>
        <pc:graphicFrameChg chg="mod modGraphic">
          <ac:chgData name="양희찬" userId="e995374e-ff94-4311-a4d1-ce3ad99854c3" providerId="ADAL" clId="{AB755968-EB3F-49AD-8078-F2EC3CE294C3}" dt="2024-01-16T01:41:26.842" v="15320" actId="1036"/>
          <ac:graphicFrameMkLst>
            <pc:docMk/>
            <pc:sldMk cId="1852311847" sldId="292"/>
            <ac:graphicFrameMk id="6" creationId="{2A9EFE23-8AF8-720F-8F73-1E09E643CDC8}"/>
          </ac:graphicFrameMkLst>
        </pc:graphicFrameChg>
        <pc:cxnChg chg="add mod">
          <ac:chgData name="양희찬" userId="e995374e-ff94-4311-a4d1-ce3ad99854c3" providerId="ADAL" clId="{AB755968-EB3F-49AD-8078-F2EC3CE294C3}" dt="2024-01-16T05:29:11.248" v="16464" actId="1035"/>
          <ac:cxnSpMkLst>
            <pc:docMk/>
            <pc:sldMk cId="1852311847" sldId="292"/>
            <ac:cxnSpMk id="11" creationId="{31B441BB-A172-D85C-306F-DC53F8EDB02E}"/>
          </ac:cxnSpMkLst>
        </pc:cxnChg>
        <pc:cxnChg chg="add mod">
          <ac:chgData name="양희찬" userId="e995374e-ff94-4311-a4d1-ce3ad99854c3" providerId="ADAL" clId="{AB755968-EB3F-49AD-8078-F2EC3CE294C3}" dt="2024-01-15T02:58:17.877" v="6881" actId="164"/>
          <ac:cxnSpMkLst>
            <pc:docMk/>
            <pc:sldMk cId="1852311847" sldId="292"/>
            <ac:cxnSpMk id="13" creationId="{54B9DF0A-62D2-90B4-ACC0-969CA7F202D0}"/>
          </ac:cxnSpMkLst>
        </pc:cxnChg>
        <pc:cxnChg chg="mod">
          <ac:chgData name="양희찬" userId="e995374e-ff94-4311-a4d1-ce3ad99854c3" providerId="ADAL" clId="{AB755968-EB3F-49AD-8078-F2EC3CE294C3}" dt="2024-01-15T02:58:03.786" v="6880" actId="478"/>
          <ac:cxnSpMkLst>
            <pc:docMk/>
            <pc:sldMk cId="1852311847" sldId="292"/>
            <ac:cxnSpMk id="52" creationId="{EF4D6319-5440-CDA7-EFFD-3BB42188F014}"/>
          </ac:cxnSpMkLst>
        </pc:cxnChg>
        <pc:cxnChg chg="mod">
          <ac:chgData name="양희찬" userId="e995374e-ff94-4311-a4d1-ce3ad99854c3" providerId="ADAL" clId="{AB755968-EB3F-49AD-8078-F2EC3CE294C3}" dt="2024-01-15T02:58:03.786" v="6880" actId="478"/>
          <ac:cxnSpMkLst>
            <pc:docMk/>
            <pc:sldMk cId="1852311847" sldId="292"/>
            <ac:cxnSpMk id="54" creationId="{2F2CFFA3-4A72-6AD2-64EB-DAAA5CB10639}"/>
          </ac:cxnSpMkLst>
        </pc:cxnChg>
      </pc:sldChg>
      <pc:sldChg chg="addSp delSp modSp add mod modNotesTx">
        <pc:chgData name="양희찬" userId="e995374e-ff94-4311-a4d1-ce3ad99854c3" providerId="ADAL" clId="{AB755968-EB3F-49AD-8078-F2EC3CE294C3}" dt="2024-01-16T02:59:25.279" v="16062" actId="113"/>
        <pc:sldMkLst>
          <pc:docMk/>
          <pc:sldMk cId="929848084" sldId="293"/>
        </pc:sldMkLst>
        <pc:spChg chg="mod">
          <ac:chgData name="양희찬" userId="e995374e-ff94-4311-a4d1-ce3ad99854c3" providerId="ADAL" clId="{AB755968-EB3F-49AD-8078-F2EC3CE294C3}" dt="2024-01-16T01:54:19.679" v="15700" actId="20577"/>
          <ac:spMkLst>
            <pc:docMk/>
            <pc:sldMk cId="929848084" sldId="293"/>
            <ac:spMk id="2" creationId="{9C677ED8-711E-733C-F63E-829D1F208D0A}"/>
          </ac:spMkLst>
        </pc:spChg>
        <pc:spChg chg="add mod topLvl">
          <ac:chgData name="양희찬" userId="e995374e-ff94-4311-a4d1-ce3ad99854c3" providerId="ADAL" clId="{AB755968-EB3F-49AD-8078-F2EC3CE294C3}" dt="2024-01-16T02:49:06.487" v="15916" actId="1076"/>
          <ac:spMkLst>
            <pc:docMk/>
            <pc:sldMk cId="929848084" sldId="293"/>
            <ac:spMk id="3" creationId="{ABDC55F3-A44A-0C5B-A2E9-770C8FDE7715}"/>
          </ac:spMkLst>
        </pc:spChg>
        <pc:spChg chg="add mod topLvl">
          <ac:chgData name="양희찬" userId="e995374e-ff94-4311-a4d1-ce3ad99854c3" providerId="ADAL" clId="{AB755968-EB3F-49AD-8078-F2EC3CE294C3}" dt="2024-01-16T02:48:46.196" v="15897" actId="20577"/>
          <ac:spMkLst>
            <pc:docMk/>
            <pc:sldMk cId="929848084" sldId="293"/>
            <ac:spMk id="14" creationId="{E421CE5A-6E32-3311-2A3B-947887AE40AA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15" creationId="{EFD874E2-489D-FF51-CFB8-F61A15FD2C07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16" creationId="{029E6926-E96F-BD77-EEB7-C2232177CED5}"/>
          </ac:spMkLst>
        </pc:spChg>
        <pc:spChg chg="add mod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20" creationId="{BE61A180-FAD6-A007-9FDA-3FC72FF971B4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21" creationId="{81F44BF8-4957-B311-E5FB-90591BDDEA17}"/>
          </ac:spMkLst>
        </pc:spChg>
        <pc:spChg chg="mod">
          <ac:chgData name="양희찬" userId="e995374e-ff94-4311-a4d1-ce3ad99854c3" providerId="ADAL" clId="{AB755968-EB3F-49AD-8078-F2EC3CE294C3}" dt="2024-01-16T02:59:25.279" v="16062" actId="113"/>
          <ac:spMkLst>
            <pc:docMk/>
            <pc:sldMk cId="929848084" sldId="293"/>
            <ac:spMk id="39" creationId="{245D1271-316A-F3C6-30C4-E5F76159C319}"/>
          </ac:spMkLst>
        </pc:spChg>
        <pc:grpChg chg="del">
          <ac:chgData name="양희찬" userId="e995374e-ff94-4311-a4d1-ce3ad99854c3" providerId="ADAL" clId="{AB755968-EB3F-49AD-8078-F2EC3CE294C3}" dt="2024-01-15T03:57:32.395" v="8276" actId="478"/>
          <ac:grpSpMkLst>
            <pc:docMk/>
            <pc:sldMk cId="929848084" sldId="293"/>
            <ac:grpSpMk id="17" creationId="{A1D87AAE-DFE3-5CD7-36E6-6958A28DA594}"/>
          </ac:grpSpMkLst>
        </pc:grpChg>
        <pc:grpChg chg="add del mod">
          <ac:chgData name="양희찬" userId="e995374e-ff94-4311-a4d1-ce3ad99854c3" providerId="ADAL" clId="{AB755968-EB3F-49AD-8078-F2EC3CE294C3}" dt="2024-01-15T03:58:32.243" v="8289" actId="165"/>
          <ac:grpSpMkLst>
            <pc:docMk/>
            <pc:sldMk cId="929848084" sldId="293"/>
            <ac:grpSpMk id="28" creationId="{2FE79DBD-59A4-5B20-4A3E-A7544941E0FA}"/>
          </ac:grpSpMkLst>
        </pc:grpChg>
        <pc:grpChg chg="add mod">
          <ac:chgData name="양희찬" userId="e995374e-ff94-4311-a4d1-ce3ad99854c3" providerId="ADAL" clId="{AB755968-EB3F-49AD-8078-F2EC3CE294C3}" dt="2024-01-15T03:58:44.316" v="8291" actId="164"/>
          <ac:grpSpMkLst>
            <pc:docMk/>
            <pc:sldMk cId="929848084" sldId="293"/>
            <ac:grpSpMk id="29" creationId="{9E54864B-B9F0-E3CD-3F6A-BE187FA722BF}"/>
          </ac:grpSpMkLst>
        </pc:grpChg>
        <pc:graphicFrameChg chg="add del mod modGraphic">
          <ac:chgData name="양희찬" userId="e995374e-ff94-4311-a4d1-ce3ad99854c3" providerId="ADAL" clId="{AB755968-EB3F-49AD-8078-F2EC3CE294C3}" dt="2024-01-15T06:24:28.211" v="11562" actId="404"/>
          <ac:graphicFrameMkLst>
            <pc:docMk/>
            <pc:sldMk cId="929848084" sldId="293"/>
            <ac:graphicFrameMk id="6" creationId="{2A9EFE23-8AF8-720F-8F73-1E09E643CDC8}"/>
          </ac:graphicFrameMkLst>
        </pc:graphicFrameChg>
        <pc:graphicFrameChg chg="add mod">
          <ac:chgData name="양희찬" userId="e995374e-ff94-4311-a4d1-ce3ad99854c3" providerId="ADAL" clId="{AB755968-EB3F-49AD-8078-F2EC3CE294C3}" dt="2024-01-15T04:03:00.502" v="8445" actId="1076"/>
          <ac:graphicFrameMkLst>
            <pc:docMk/>
            <pc:sldMk cId="929848084" sldId="293"/>
            <ac:graphicFrameMk id="30" creationId="{7746B2B6-5BC4-CA10-7616-2744FAB1F838}"/>
          </ac:graphicFrameMkLst>
        </pc:graphicFrameChg>
        <pc:cxnChg chg="mod">
          <ac:chgData name="양희찬" userId="e995374e-ff94-4311-a4d1-ce3ad99854c3" providerId="ADAL" clId="{AB755968-EB3F-49AD-8078-F2EC3CE294C3}" dt="2024-01-15T03:57:32.395" v="8276" actId="478"/>
          <ac:cxnSpMkLst>
            <pc:docMk/>
            <pc:sldMk cId="929848084" sldId="293"/>
            <ac:cxnSpMk id="11" creationId="{31B441BB-A172-D85C-306F-DC53F8EDB02E}"/>
          </ac:cxnSpMkLst>
        </pc:cxnChg>
        <pc:cxnChg chg="mod">
          <ac:chgData name="양희찬" userId="e995374e-ff94-4311-a4d1-ce3ad99854c3" providerId="ADAL" clId="{AB755968-EB3F-49AD-8078-F2EC3CE294C3}" dt="2024-01-15T03:57:32.395" v="8276" actId="478"/>
          <ac:cxnSpMkLst>
            <pc:docMk/>
            <pc:sldMk cId="929848084" sldId="293"/>
            <ac:cxnSpMk id="13" creationId="{54B9DF0A-62D2-90B4-ACC0-969CA7F202D0}"/>
          </ac:cxnSpMkLst>
        </pc:cxnChg>
        <pc:cxnChg chg="add mod topLvl">
          <ac:chgData name="양희찬" userId="e995374e-ff94-4311-a4d1-ce3ad99854c3" providerId="ADAL" clId="{AB755968-EB3F-49AD-8078-F2EC3CE294C3}" dt="2024-01-15T03:58:44.316" v="8291" actId="164"/>
          <ac:cxnSpMkLst>
            <pc:docMk/>
            <pc:sldMk cId="929848084" sldId="293"/>
            <ac:cxnSpMk id="18" creationId="{B93558EB-E20D-6C17-28E7-62D809CD3332}"/>
          </ac:cxnSpMkLst>
        </pc:cxnChg>
        <pc:cxnChg chg="add del mod">
          <ac:chgData name="양희찬" userId="e995374e-ff94-4311-a4d1-ce3ad99854c3" providerId="ADAL" clId="{AB755968-EB3F-49AD-8078-F2EC3CE294C3}" dt="2024-01-15T03:57:59.685" v="8282" actId="478"/>
          <ac:cxnSpMkLst>
            <pc:docMk/>
            <pc:sldMk cId="929848084" sldId="293"/>
            <ac:cxnSpMk id="19" creationId="{3501D348-9FB4-10DC-01CD-FFA5E18C003A}"/>
          </ac:cxnSpMkLst>
        </pc:cxnChg>
        <pc:cxnChg chg="add mod topLvl">
          <ac:chgData name="양희찬" userId="e995374e-ff94-4311-a4d1-ce3ad99854c3" providerId="ADAL" clId="{AB755968-EB3F-49AD-8078-F2EC3CE294C3}" dt="2024-01-15T03:58:44.316" v="8291" actId="164"/>
          <ac:cxnSpMkLst>
            <pc:docMk/>
            <pc:sldMk cId="929848084" sldId="293"/>
            <ac:cxnSpMk id="22" creationId="{E3373817-2846-29C5-7BB1-FA6354BD40C3}"/>
          </ac:cxnSpMkLst>
        </pc:cxnChg>
        <pc:cxnChg chg="add mod topLvl">
          <ac:chgData name="양희찬" userId="e995374e-ff94-4311-a4d1-ce3ad99854c3" providerId="ADAL" clId="{AB755968-EB3F-49AD-8078-F2EC3CE294C3}" dt="2024-01-16T02:49:06.487" v="15916" actId="1076"/>
          <ac:cxnSpMkLst>
            <pc:docMk/>
            <pc:sldMk cId="929848084" sldId="293"/>
            <ac:cxnSpMk id="25" creationId="{44366A05-BAC2-F017-7161-B1DE0EA1E930}"/>
          </ac:cxnSpMkLst>
        </pc:cxnChg>
      </pc:sldChg>
      <pc:sldChg chg="addSp delSp modSp add mod ord modNotesTx">
        <pc:chgData name="양희찬" userId="e995374e-ff94-4311-a4d1-ce3ad99854c3" providerId="ADAL" clId="{AB755968-EB3F-49AD-8078-F2EC3CE294C3}" dt="2024-01-16T02:59:48.387" v="16066" actId="113"/>
        <pc:sldMkLst>
          <pc:docMk/>
          <pc:sldMk cId="2682387360" sldId="294"/>
        </pc:sldMkLst>
        <pc:spChg chg="mod">
          <ac:chgData name="양희찬" userId="e995374e-ff94-4311-a4d1-ce3ad99854c3" providerId="ADAL" clId="{AB755968-EB3F-49AD-8078-F2EC3CE294C3}" dt="2024-01-16T02:48:18.084" v="15889" actId="20577"/>
          <ac:spMkLst>
            <pc:docMk/>
            <pc:sldMk cId="2682387360" sldId="294"/>
            <ac:spMk id="2" creationId="{9C677ED8-711E-733C-F63E-829D1F208D0A}"/>
          </ac:spMkLst>
        </pc:spChg>
        <pc:spChg chg="del">
          <ac:chgData name="양희찬" userId="e995374e-ff94-4311-a4d1-ce3ad99854c3" providerId="ADAL" clId="{AB755968-EB3F-49AD-8078-F2EC3CE294C3}" dt="2024-01-15T04:53:38.053" v="9308" actId="478"/>
          <ac:spMkLst>
            <pc:docMk/>
            <pc:sldMk cId="2682387360" sldId="294"/>
            <ac:spMk id="14" creationId="{E421CE5A-6E32-3311-2A3B-947887AE40AA}"/>
          </ac:spMkLst>
        </pc:spChg>
        <pc:spChg chg="mod">
          <ac:chgData name="양희찬" userId="e995374e-ff94-4311-a4d1-ce3ad99854c3" providerId="ADAL" clId="{AB755968-EB3F-49AD-8078-F2EC3CE294C3}" dt="2024-01-16T02:59:48.387" v="16066" actId="113"/>
          <ac:spMkLst>
            <pc:docMk/>
            <pc:sldMk cId="2682387360" sldId="294"/>
            <ac:spMk id="39" creationId="{245D1271-316A-F3C6-30C4-E5F76159C319}"/>
          </ac:spMkLst>
        </pc:spChg>
        <pc:grpChg chg="del">
          <ac:chgData name="양희찬" userId="e995374e-ff94-4311-a4d1-ce3ad99854c3" providerId="ADAL" clId="{AB755968-EB3F-49AD-8078-F2EC3CE294C3}" dt="2024-01-15T04:53:44.840" v="9309" actId="478"/>
          <ac:grpSpMkLst>
            <pc:docMk/>
            <pc:sldMk cId="2682387360" sldId="294"/>
            <ac:grpSpMk id="29" creationId="{9E54864B-B9F0-E3CD-3F6A-BE187FA722BF}"/>
          </ac:grpSpMkLst>
        </pc:grpChg>
        <pc:graphicFrameChg chg="del">
          <ac:chgData name="양희찬" userId="e995374e-ff94-4311-a4d1-ce3ad99854c3" providerId="ADAL" clId="{AB755968-EB3F-49AD-8078-F2EC3CE294C3}" dt="2024-01-15T04:55:15.482" v="9508" actId="478"/>
          <ac:graphicFrameMkLst>
            <pc:docMk/>
            <pc:sldMk cId="2682387360" sldId="294"/>
            <ac:graphicFrameMk id="6" creationId="{2A9EFE23-8AF8-720F-8F73-1E09E643CDC8}"/>
          </ac:graphicFrameMkLst>
        </pc:graphicFrameChg>
        <pc:graphicFrameChg chg="add mod">
          <ac:chgData name="양희찬" userId="e995374e-ff94-4311-a4d1-ce3ad99854c3" providerId="ADAL" clId="{AB755968-EB3F-49AD-8078-F2EC3CE294C3}" dt="2024-01-15T04:55:11.666" v="9507"/>
          <ac:graphicFrameMkLst>
            <pc:docMk/>
            <pc:sldMk cId="2682387360" sldId="294"/>
            <ac:graphicFrameMk id="7" creationId="{FD8CDAD9-31A8-A534-4BFE-067CAA4156ED}"/>
          </ac:graphicFrameMkLst>
        </pc:graphicFrameChg>
        <pc:graphicFrameChg chg="add mod modGraphic">
          <ac:chgData name="양희찬" userId="e995374e-ff94-4311-a4d1-ce3ad99854c3" providerId="ADAL" clId="{AB755968-EB3F-49AD-8078-F2EC3CE294C3}" dt="2024-01-15T08:15:39.396" v="14135" actId="1076"/>
          <ac:graphicFrameMkLst>
            <pc:docMk/>
            <pc:sldMk cId="2682387360" sldId="294"/>
            <ac:graphicFrameMk id="8" creationId="{EC718717-E863-2FFB-6D85-FC2919A4B3CD}"/>
          </ac:graphicFrameMkLst>
        </pc:graphicFrameChg>
        <pc:picChg chg="add del mod">
          <ac:chgData name="양희찬" userId="e995374e-ff94-4311-a4d1-ce3ad99854c3" providerId="ADAL" clId="{AB755968-EB3F-49AD-8078-F2EC3CE294C3}" dt="2024-01-15T05:26:12.215" v="9954" actId="478"/>
          <ac:picMkLst>
            <pc:docMk/>
            <pc:sldMk cId="2682387360" sldId="294"/>
            <ac:picMk id="9" creationId="{F6AC6991-2951-3041-BF95-EAC5A5A82D4D}"/>
          </ac:picMkLst>
        </pc:picChg>
        <pc:picChg chg="add mod modCrop">
          <ac:chgData name="양희찬" userId="e995374e-ff94-4311-a4d1-ce3ad99854c3" providerId="ADAL" clId="{AB755968-EB3F-49AD-8078-F2EC3CE294C3}" dt="2024-01-15T08:15:43.268" v="14136" actId="1076"/>
          <ac:picMkLst>
            <pc:docMk/>
            <pc:sldMk cId="2682387360" sldId="294"/>
            <ac:picMk id="11" creationId="{3F4DA46D-82E4-BA7E-9DE4-10396E58D283}"/>
          </ac:picMkLst>
        </pc:picChg>
        <pc:cxnChg chg="mod">
          <ac:chgData name="양희찬" userId="e995374e-ff94-4311-a4d1-ce3ad99854c3" providerId="ADAL" clId="{AB755968-EB3F-49AD-8078-F2EC3CE294C3}" dt="2024-01-15T04:53:44.840" v="9309" actId="478"/>
          <ac:cxnSpMkLst>
            <pc:docMk/>
            <pc:sldMk cId="2682387360" sldId="294"/>
            <ac:cxnSpMk id="18" creationId="{B93558EB-E20D-6C17-28E7-62D809CD3332}"/>
          </ac:cxnSpMkLst>
        </pc:cxnChg>
        <pc:cxnChg chg="mod">
          <ac:chgData name="양희찬" userId="e995374e-ff94-4311-a4d1-ce3ad99854c3" providerId="ADAL" clId="{AB755968-EB3F-49AD-8078-F2EC3CE294C3}" dt="2024-01-15T04:53:44.840" v="9309" actId="478"/>
          <ac:cxnSpMkLst>
            <pc:docMk/>
            <pc:sldMk cId="2682387360" sldId="294"/>
            <ac:cxnSpMk id="22" creationId="{E3373817-2846-29C5-7BB1-FA6354BD40C3}"/>
          </ac:cxnSpMkLst>
        </pc:cxnChg>
        <pc:cxnChg chg="mod">
          <ac:chgData name="양희찬" userId="e995374e-ff94-4311-a4d1-ce3ad99854c3" providerId="ADAL" clId="{AB755968-EB3F-49AD-8078-F2EC3CE294C3}" dt="2024-01-15T04:53:44.840" v="9309" actId="478"/>
          <ac:cxnSpMkLst>
            <pc:docMk/>
            <pc:sldMk cId="2682387360" sldId="294"/>
            <ac:cxnSpMk id="25" creationId="{44366A05-BAC2-F017-7161-B1DE0EA1E930}"/>
          </ac:cxnSpMkLst>
        </pc:cxnChg>
      </pc:sldChg>
      <pc:sldChg chg="addSp delSp modSp add mod modNotesTx">
        <pc:chgData name="양희찬" userId="e995374e-ff94-4311-a4d1-ce3ad99854c3" providerId="ADAL" clId="{AB755968-EB3F-49AD-8078-F2EC3CE294C3}" dt="2024-01-16T02:28:03.475" v="15855" actId="20577"/>
        <pc:sldMkLst>
          <pc:docMk/>
          <pc:sldMk cId="672452288" sldId="295"/>
        </pc:sldMkLst>
        <pc:spChg chg="mod">
          <ac:chgData name="양희찬" userId="e995374e-ff94-4311-a4d1-ce3ad99854c3" providerId="ADAL" clId="{AB755968-EB3F-49AD-8078-F2EC3CE294C3}" dt="2024-01-15T06:43:33.059" v="11868" actId="20577"/>
          <ac:spMkLst>
            <pc:docMk/>
            <pc:sldMk cId="672452288" sldId="295"/>
            <ac:spMk id="2" creationId="{9C677ED8-711E-733C-F63E-829D1F208D0A}"/>
          </ac:spMkLst>
        </pc:spChg>
        <pc:spChg chg="add del mod">
          <ac:chgData name="양희찬" userId="e995374e-ff94-4311-a4d1-ce3ad99854c3" providerId="ADAL" clId="{AB755968-EB3F-49AD-8078-F2EC3CE294C3}" dt="2024-01-15T06:48:06.485" v="11959" actId="478"/>
          <ac:spMkLst>
            <pc:docMk/>
            <pc:sldMk cId="672452288" sldId="295"/>
            <ac:spMk id="6" creationId="{4F322742-E09C-B43B-0000-2EFD79327DE6}"/>
          </ac:spMkLst>
        </pc:spChg>
        <pc:spChg chg="mod">
          <ac:chgData name="양희찬" userId="e995374e-ff94-4311-a4d1-ce3ad99854c3" providerId="ADAL" clId="{AB755968-EB3F-49AD-8078-F2EC3CE294C3}" dt="2024-01-16T02:27:49.220" v="15847" actId="14100"/>
          <ac:spMkLst>
            <pc:docMk/>
            <pc:sldMk cId="672452288" sldId="295"/>
            <ac:spMk id="39" creationId="{245D1271-316A-F3C6-30C4-E5F76159C319}"/>
          </ac:spMkLst>
        </pc:spChg>
        <pc:graphicFrameChg chg="add mod modGraphic">
          <ac:chgData name="양희찬" userId="e995374e-ff94-4311-a4d1-ce3ad99854c3" providerId="ADAL" clId="{AB755968-EB3F-49AD-8078-F2EC3CE294C3}" dt="2024-01-16T02:28:03.475" v="15855" actId="20577"/>
          <ac:graphicFrameMkLst>
            <pc:docMk/>
            <pc:sldMk cId="672452288" sldId="295"/>
            <ac:graphicFrameMk id="3" creationId="{1E02E35B-9751-A6FD-2AE1-A23E5AED24E1}"/>
          </ac:graphicFrameMkLst>
        </pc:graphicFrameChg>
        <pc:graphicFrameChg chg="add del mod">
          <ac:chgData name="양희찬" userId="e995374e-ff94-4311-a4d1-ce3ad99854c3" providerId="ADAL" clId="{AB755968-EB3F-49AD-8078-F2EC3CE294C3}" dt="2024-01-15T06:17:02.172" v="11288" actId="478"/>
          <ac:graphicFrameMkLst>
            <pc:docMk/>
            <pc:sldMk cId="672452288" sldId="295"/>
            <ac:graphicFrameMk id="7" creationId="{5AC37E01-2050-C1ED-E5A9-78B14A6203F5}"/>
          </ac:graphicFrameMkLst>
        </pc:graphicFrameChg>
        <pc:graphicFrameChg chg="del">
          <ac:chgData name="양희찬" userId="e995374e-ff94-4311-a4d1-ce3ad99854c3" providerId="ADAL" clId="{AB755968-EB3F-49AD-8078-F2EC3CE294C3}" dt="2024-01-15T05:57:04.046" v="10524" actId="478"/>
          <ac:graphicFrameMkLst>
            <pc:docMk/>
            <pc:sldMk cId="672452288" sldId="295"/>
            <ac:graphicFrameMk id="8" creationId="{EC718717-E863-2FFB-6D85-FC2919A4B3CD}"/>
          </ac:graphicFrameMkLst>
        </pc:graphicFrameChg>
        <pc:picChg chg="del">
          <ac:chgData name="양희찬" userId="e995374e-ff94-4311-a4d1-ce3ad99854c3" providerId="ADAL" clId="{AB755968-EB3F-49AD-8078-F2EC3CE294C3}" dt="2024-01-15T05:57:05.830" v="10525" actId="478"/>
          <ac:picMkLst>
            <pc:docMk/>
            <pc:sldMk cId="672452288" sldId="295"/>
            <ac:picMk id="11" creationId="{3F4DA46D-82E4-BA7E-9DE4-10396E58D283}"/>
          </ac:picMkLst>
        </pc:picChg>
      </pc:sldChg>
      <pc:sldChg chg="modSp add del mod">
        <pc:chgData name="양희찬" userId="e995374e-ff94-4311-a4d1-ce3ad99854c3" providerId="ADAL" clId="{AB755968-EB3F-49AD-8078-F2EC3CE294C3}" dt="2024-01-15T06:43:43.130" v="11872" actId="47"/>
        <pc:sldMkLst>
          <pc:docMk/>
          <pc:sldMk cId="1963122717" sldId="296"/>
        </pc:sldMkLst>
        <pc:spChg chg="mod">
          <ac:chgData name="양희찬" userId="e995374e-ff94-4311-a4d1-ce3ad99854c3" providerId="ADAL" clId="{AB755968-EB3F-49AD-8078-F2EC3CE294C3}" dt="2024-01-15T06:06:03.409" v="10971" actId="20577"/>
          <ac:spMkLst>
            <pc:docMk/>
            <pc:sldMk cId="1963122717" sldId="296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6:14:09.375" v="11255" actId="20577"/>
          <ac:spMkLst>
            <pc:docMk/>
            <pc:sldMk cId="1963122717" sldId="296"/>
            <ac:spMk id="39" creationId="{245D1271-316A-F3C6-30C4-E5F76159C319}"/>
          </ac:spMkLst>
        </pc:spChg>
      </pc:sldChg>
      <pc:sldChg chg="modSp add del mod">
        <pc:chgData name="양희찬" userId="e995374e-ff94-4311-a4d1-ce3ad99854c3" providerId="ADAL" clId="{AB755968-EB3F-49AD-8078-F2EC3CE294C3}" dt="2024-01-15T06:43:47.391" v="11873" actId="47"/>
        <pc:sldMkLst>
          <pc:docMk/>
          <pc:sldMk cId="819184936" sldId="297"/>
        </pc:sldMkLst>
        <pc:spChg chg="mod">
          <ac:chgData name="양희찬" userId="e995374e-ff94-4311-a4d1-ce3ad99854c3" providerId="ADAL" clId="{AB755968-EB3F-49AD-8078-F2EC3CE294C3}" dt="2024-01-15T06:06:27.231" v="10979" actId="20577"/>
          <ac:spMkLst>
            <pc:docMk/>
            <pc:sldMk cId="819184936" sldId="297"/>
            <ac:spMk id="2" creationId="{9C677ED8-711E-733C-F63E-829D1F208D0A}"/>
          </ac:spMkLst>
        </pc:spChg>
      </pc:sldChg>
      <pc:sldChg chg="addSp delSp modSp add mod modNotesTx">
        <pc:chgData name="양희찬" userId="e995374e-ff94-4311-a4d1-ce3ad99854c3" providerId="ADAL" clId="{AB755968-EB3F-49AD-8078-F2EC3CE294C3}" dt="2024-01-16T02:59:39.810" v="16065" actId="113"/>
        <pc:sldMkLst>
          <pc:docMk/>
          <pc:sldMk cId="2890985545" sldId="298"/>
        </pc:sldMkLst>
        <pc:spChg chg="mod">
          <ac:chgData name="양희찬" userId="e995374e-ff94-4311-a4d1-ce3ad99854c3" providerId="ADAL" clId="{AB755968-EB3F-49AD-8078-F2EC3CE294C3}" dt="2024-01-15T06:43:36.641" v="11871" actId="20577"/>
          <ac:spMkLst>
            <pc:docMk/>
            <pc:sldMk cId="2890985545" sldId="298"/>
            <ac:spMk id="2" creationId="{9C677ED8-711E-733C-F63E-829D1F208D0A}"/>
          </ac:spMkLst>
        </pc:spChg>
        <pc:spChg chg="del mod">
          <ac:chgData name="양희찬" userId="e995374e-ff94-4311-a4d1-ce3ad99854c3" providerId="ADAL" clId="{AB755968-EB3F-49AD-8078-F2EC3CE294C3}" dt="2024-01-15T06:46:08.156" v="11924" actId="478"/>
          <ac:spMkLst>
            <pc:docMk/>
            <pc:sldMk cId="2890985545" sldId="298"/>
            <ac:spMk id="6" creationId="{4F322742-E09C-B43B-0000-2EFD79327DE6}"/>
          </ac:spMkLst>
        </pc:spChg>
        <pc:spChg chg="add mod">
          <ac:chgData name="양희찬" userId="e995374e-ff94-4311-a4d1-ce3ad99854c3" providerId="ADAL" clId="{AB755968-EB3F-49AD-8078-F2EC3CE294C3}" dt="2024-01-16T02:59:39.810" v="16065" actId="113"/>
          <ac:spMkLst>
            <pc:docMk/>
            <pc:sldMk cId="2890985545" sldId="298"/>
            <ac:spMk id="8" creationId="{80E5AB49-2471-E595-0A4C-FB62129A856B}"/>
          </ac:spMkLst>
        </pc:spChg>
        <pc:spChg chg="add del mod">
          <ac:chgData name="양희찬" userId="e995374e-ff94-4311-a4d1-ce3ad99854c3" providerId="ADAL" clId="{AB755968-EB3F-49AD-8078-F2EC3CE294C3}" dt="2024-01-15T08:14:38.837" v="14133" actId="478"/>
          <ac:spMkLst>
            <pc:docMk/>
            <pc:sldMk cId="2890985545" sldId="298"/>
            <ac:spMk id="10" creationId="{751C8D4D-99BE-6992-BC60-FC056FF28EF9}"/>
          </ac:spMkLst>
        </pc:spChg>
        <pc:spChg chg="add mod">
          <ac:chgData name="양희찬" userId="e995374e-ff94-4311-a4d1-ce3ad99854c3" providerId="ADAL" clId="{AB755968-EB3F-49AD-8078-F2EC3CE294C3}" dt="2024-01-15T08:14:29.170" v="14132" actId="20577"/>
          <ac:spMkLst>
            <pc:docMk/>
            <pc:sldMk cId="2890985545" sldId="298"/>
            <ac:spMk id="11" creationId="{87EF3A05-43FE-A04B-8215-19031A551D5D}"/>
          </ac:spMkLst>
        </pc:spChg>
        <pc:spChg chg="mod">
          <ac:chgData name="양희찬" userId="e995374e-ff94-4311-a4d1-ce3ad99854c3" providerId="ADAL" clId="{AB755968-EB3F-49AD-8078-F2EC3CE294C3}" dt="2024-01-16T02:59:34.186" v="16063" actId="113"/>
          <ac:spMkLst>
            <pc:docMk/>
            <pc:sldMk cId="2890985545" sldId="298"/>
            <ac:spMk id="39" creationId="{245D1271-316A-F3C6-30C4-E5F76159C319}"/>
          </ac:spMkLst>
        </pc:spChg>
        <pc:graphicFrameChg chg="del mod modGraphic">
          <ac:chgData name="양희찬" userId="e995374e-ff94-4311-a4d1-ce3ad99854c3" providerId="ADAL" clId="{AB755968-EB3F-49AD-8078-F2EC3CE294C3}" dt="2024-01-15T07:16:52.684" v="12515" actId="478"/>
          <ac:graphicFrameMkLst>
            <pc:docMk/>
            <pc:sldMk cId="2890985545" sldId="298"/>
            <ac:graphicFrameMk id="3" creationId="{1E02E35B-9751-A6FD-2AE1-A23E5AED24E1}"/>
          </ac:graphicFrameMkLst>
        </pc:graphicFrameChg>
        <pc:graphicFrameChg chg="add mod modGraphic">
          <ac:chgData name="양희찬" userId="e995374e-ff94-4311-a4d1-ce3ad99854c3" providerId="ADAL" clId="{AB755968-EB3F-49AD-8078-F2EC3CE294C3}" dt="2024-01-15T08:25:55.967" v="14302" actId="20577"/>
          <ac:graphicFrameMkLst>
            <pc:docMk/>
            <pc:sldMk cId="2890985545" sldId="298"/>
            <ac:graphicFrameMk id="6" creationId="{E7BAC399-587E-86D9-4CB5-8D6DFEAC8A76}"/>
          </ac:graphicFrameMkLst>
        </pc:graphicFrameChg>
        <pc:graphicFrameChg chg="add mod modGraphic">
          <ac:chgData name="양희찬" userId="e995374e-ff94-4311-a4d1-ce3ad99854c3" providerId="ADAL" clId="{AB755968-EB3F-49AD-8078-F2EC3CE294C3}" dt="2024-01-15T07:39:15.847" v="13419" actId="20577"/>
          <ac:graphicFrameMkLst>
            <pc:docMk/>
            <pc:sldMk cId="2890985545" sldId="298"/>
            <ac:graphicFrameMk id="7" creationId="{ED5D4BEA-F4BB-D865-9A98-314CF26E3DEE}"/>
          </ac:graphicFrameMkLst>
        </pc:graphicFrameChg>
      </pc:sldChg>
      <pc:sldChg chg="modSp new mod">
        <pc:chgData name="양희찬" userId="e995374e-ff94-4311-a4d1-ce3ad99854c3" providerId="ADAL" clId="{AB755968-EB3F-49AD-8078-F2EC3CE294C3}" dt="2024-01-15T06:46:26.595" v="11948"/>
        <pc:sldMkLst>
          <pc:docMk/>
          <pc:sldMk cId="2620806916" sldId="299"/>
        </pc:sldMkLst>
        <pc:spChg chg="mod">
          <ac:chgData name="양희찬" userId="e995374e-ff94-4311-a4d1-ce3ad99854c3" providerId="ADAL" clId="{AB755968-EB3F-49AD-8078-F2EC3CE294C3}" dt="2024-01-15T06:41:52.757" v="11725"/>
          <ac:spMkLst>
            <pc:docMk/>
            <pc:sldMk cId="2620806916" sldId="299"/>
            <ac:spMk id="2" creationId="{422782A7-1144-8592-6E81-27546EFF73AB}"/>
          </ac:spMkLst>
        </pc:spChg>
        <pc:spChg chg="mod">
          <ac:chgData name="양희찬" userId="e995374e-ff94-4311-a4d1-ce3ad99854c3" providerId="ADAL" clId="{AB755968-EB3F-49AD-8078-F2EC3CE294C3}" dt="2024-01-15T06:46:26.595" v="11948"/>
          <ac:spMkLst>
            <pc:docMk/>
            <pc:sldMk cId="2620806916" sldId="299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46:38.640" v="11950"/>
        <pc:sldMkLst>
          <pc:docMk/>
          <pc:sldMk cId="3288996179" sldId="300"/>
        </pc:sldMkLst>
        <pc:spChg chg="mod">
          <ac:chgData name="양희찬" userId="e995374e-ff94-4311-a4d1-ce3ad99854c3" providerId="ADAL" clId="{AB755968-EB3F-49AD-8078-F2EC3CE294C3}" dt="2024-01-15T06:46:38.640" v="11950"/>
          <ac:spMkLst>
            <pc:docMk/>
            <pc:sldMk cId="3288996179" sldId="300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51:52.889" v="12103" actId="20577"/>
        <pc:sldMkLst>
          <pc:docMk/>
          <pc:sldMk cId="1186619068" sldId="301"/>
        </pc:sldMkLst>
        <pc:spChg chg="mod">
          <ac:chgData name="양희찬" userId="e995374e-ff94-4311-a4d1-ce3ad99854c3" providerId="ADAL" clId="{AB755968-EB3F-49AD-8078-F2EC3CE294C3}" dt="2024-01-15T06:51:52.889" v="12103" actId="20577"/>
          <ac:spMkLst>
            <pc:docMk/>
            <pc:sldMk cId="1186619068" sldId="301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46:49.128" v="11955" actId="113"/>
        <pc:sldMkLst>
          <pc:docMk/>
          <pc:sldMk cId="506788263" sldId="302"/>
        </pc:sldMkLst>
        <pc:spChg chg="mod">
          <ac:chgData name="양희찬" userId="e995374e-ff94-4311-a4d1-ce3ad99854c3" providerId="ADAL" clId="{AB755968-EB3F-49AD-8078-F2EC3CE294C3}" dt="2024-01-15T06:46:49.128" v="11955" actId="113"/>
          <ac:spMkLst>
            <pc:docMk/>
            <pc:sldMk cId="506788263" sldId="302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6T04:58:39.580" v="16237" actId="20577"/>
        <pc:sldMkLst>
          <pc:docMk/>
          <pc:sldMk cId="1932104667" sldId="303"/>
        </pc:sldMkLst>
        <pc:spChg chg="mod">
          <ac:chgData name="양희찬" userId="e995374e-ff94-4311-a4d1-ce3ad99854c3" providerId="ADAL" clId="{AB755968-EB3F-49AD-8078-F2EC3CE294C3}" dt="2024-01-16T04:58:39.580" v="16237" actId="20577"/>
          <ac:spMkLst>
            <pc:docMk/>
            <pc:sldMk cId="1932104667" sldId="303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8:16:00.388" v="14139" actId="108"/>
        <pc:sldMkLst>
          <pc:docMk/>
          <pc:sldMk cId="1291596898" sldId="304"/>
        </pc:sldMkLst>
        <pc:spChg chg="mod">
          <ac:chgData name="양희찬" userId="e995374e-ff94-4311-a4d1-ce3ad99854c3" providerId="ADAL" clId="{AB755968-EB3F-49AD-8078-F2EC3CE294C3}" dt="2024-01-15T08:16:00.388" v="14139" actId="108"/>
          <ac:spMkLst>
            <pc:docMk/>
            <pc:sldMk cId="1291596898" sldId="304"/>
            <ac:spMk id="3" creationId="{D4FEBA9B-79A8-E4E5-9B76-9D46314C9602}"/>
          </ac:spMkLst>
        </pc:spChg>
      </pc:sldChg>
      <pc:sldChg chg="new del">
        <pc:chgData name="양희찬" userId="e995374e-ff94-4311-a4d1-ce3ad99854c3" providerId="ADAL" clId="{AB755968-EB3F-49AD-8078-F2EC3CE294C3}" dt="2024-01-15T08:21:56.774" v="14181" actId="47"/>
        <pc:sldMkLst>
          <pc:docMk/>
          <pc:sldMk cId="1755120471" sldId="305"/>
        </pc:sldMkLst>
      </pc:sldChg>
      <pc:sldChg chg="modSp add mod">
        <pc:chgData name="양희찬" userId="e995374e-ff94-4311-a4d1-ce3ad99854c3" providerId="ADAL" clId="{AB755968-EB3F-49AD-8078-F2EC3CE294C3}" dt="2024-01-16T06:22:24.120" v="16516" actId="20577"/>
        <pc:sldMkLst>
          <pc:docMk/>
          <pc:sldMk cId="1984779681" sldId="305"/>
        </pc:sldMkLst>
        <pc:spChg chg="mod">
          <ac:chgData name="양희찬" userId="e995374e-ff94-4311-a4d1-ce3ad99854c3" providerId="ADAL" clId="{AB755968-EB3F-49AD-8078-F2EC3CE294C3}" dt="2024-01-15T08:30:02.565" v="14340" actId="20577"/>
          <ac:spMkLst>
            <pc:docMk/>
            <pc:sldMk cId="1984779681" sldId="305"/>
            <ac:spMk id="2" creationId="{422782A7-1144-8592-6E81-27546EFF73AB}"/>
          </ac:spMkLst>
        </pc:spChg>
        <pc:spChg chg="mod">
          <ac:chgData name="양희찬" userId="e995374e-ff94-4311-a4d1-ce3ad99854c3" providerId="ADAL" clId="{AB755968-EB3F-49AD-8078-F2EC3CE294C3}" dt="2024-01-16T06:22:24.120" v="16516" actId="20577"/>
          <ac:spMkLst>
            <pc:docMk/>
            <pc:sldMk cId="1984779681" sldId="305"/>
            <ac:spMk id="3" creationId="{D4FEBA9B-79A8-E4E5-9B76-9D46314C9602}"/>
          </ac:spMkLst>
        </pc:spChg>
      </pc:sldChg>
      <pc:sldChg chg="add del">
        <pc:chgData name="양희찬" userId="e995374e-ff94-4311-a4d1-ce3ad99854c3" providerId="ADAL" clId="{AB755968-EB3F-49AD-8078-F2EC3CE294C3}" dt="2024-01-15T08:31:36.750" v="14577"/>
        <pc:sldMkLst>
          <pc:docMk/>
          <pc:sldMk cId="8536703" sldId="306"/>
        </pc:sldMkLst>
      </pc:sldChg>
      <pc:sldChg chg="modSp mod">
        <pc:chgData name="양희찬" userId="e995374e-ff94-4311-a4d1-ce3ad99854c3" providerId="ADAL" clId="{AB755968-EB3F-49AD-8078-F2EC3CE294C3}" dt="2024-01-16T02:18:26.772" v="15797" actId="20577"/>
        <pc:sldMkLst>
          <pc:docMk/>
          <pc:sldMk cId="1665103252" sldId="306"/>
        </pc:sldMkLst>
        <pc:spChg chg="mod">
          <ac:chgData name="양희찬" userId="e995374e-ff94-4311-a4d1-ce3ad99854c3" providerId="ADAL" clId="{AB755968-EB3F-49AD-8078-F2EC3CE294C3}" dt="2024-01-16T02:18:26.772" v="15797" actId="20577"/>
          <ac:spMkLst>
            <pc:docMk/>
            <pc:sldMk cId="1665103252" sldId="306"/>
            <ac:spMk id="3" creationId="{D4FEBA9B-79A8-E4E5-9B76-9D46314C96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F701-B8D3-4F99-A5C0-956B5F74499F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19A3-FE40-463F-B92C-77A59EE8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6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ACC@5 should be 80% </a:t>
            </a:r>
          </a:p>
          <a:p>
            <a:r>
              <a:rPr lang="en-US" altLang="ko-KR" sz="1200" dirty="0"/>
              <a:t>(i.e., 5 functions w/ the 5 highest SBFL suspiciousness scores </a:t>
            </a:r>
            <a:br>
              <a:rPr lang="en-US" altLang="ko-KR" sz="1200" dirty="0"/>
            </a:br>
            <a:r>
              <a:rPr lang="en-US" altLang="ko-KR" sz="1200" dirty="0"/>
              <a:t>should contain a real buggy function w/ 80% probability)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functions’s</a:t>
            </a:r>
            <a:r>
              <a:rPr lang="en-US" altLang="ko-KR" sz="1200" dirty="0"/>
              <a:t> suspiciousness score = </a:t>
            </a:r>
            <a:br>
              <a:rPr lang="en-US" altLang="ko-KR" sz="1200" dirty="0"/>
            </a:br>
            <a:r>
              <a:rPr lang="en-US" altLang="ko-KR" sz="1200" dirty="0"/>
              <a:t>the highest suspiciousness score of a line among the lines in the function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3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FF0000"/>
                </a:solidFill>
              </a:rPr>
              <a:t>SBFL_all.sh </a:t>
            </a:r>
            <a:r>
              <a:rPr lang="ko-KR" altLang="en-US" sz="1200" dirty="0">
                <a:solidFill>
                  <a:srgbClr val="FF0000"/>
                </a:solidFill>
              </a:rPr>
              <a:t>실행으로 편리하게 모든 버전 정보 추출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설명 방법 고민</a:t>
            </a:r>
            <a:r>
              <a:rPr lang="en-US" altLang="ko-KR" sz="1200" dirty="0">
                <a:solidFill>
                  <a:srgbClr val="FF0000"/>
                </a:solidFill>
              </a:rPr>
              <a:t>…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5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1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8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9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본인</a:t>
            </a:r>
            <a:r>
              <a:rPr lang="en-US" altLang="ko-KR" dirty="0"/>
              <a:t> </a:t>
            </a:r>
            <a:r>
              <a:rPr lang="ko-KR" altLang="en-US" dirty="0"/>
              <a:t>제작된 테스트 케이스 명시</a:t>
            </a:r>
            <a:r>
              <a:rPr lang="en-US" altLang="ko-KR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1200" dirty="0"/>
              <a:t>Reason why not utilizing 3 other bugs from </a:t>
            </a:r>
            <a:r>
              <a:rPr lang="en-US" altLang="ko-KR" sz="1200" dirty="0" err="1"/>
              <a:t>ossfuzz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heapoverflow</a:t>
            </a:r>
            <a:r>
              <a:rPr lang="en-US" altLang="ko-KR" sz="1200" dirty="0"/>
              <a:t>: It is not a bug of </a:t>
            </a:r>
            <a:r>
              <a:rPr lang="en-US" altLang="ko-KR" sz="1200" dirty="0" err="1"/>
              <a:t>JsonCPP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en-US" altLang="ko-KR" sz="1200" dirty="0"/>
              <a:t>it is a missing code in fuzzing test function</a:t>
            </a:r>
          </a:p>
          <a:p>
            <a:pPr marL="342900" indent="-342900">
              <a:buAutoNum type="arabicPeriod"/>
            </a:pPr>
            <a:r>
              <a:rPr lang="en-US" altLang="ko-KR" sz="1200" b="1" dirty="0"/>
              <a:t>2 timeout bugs – under review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3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버그 버전 별 어떤 테스트 케이스들이 제외 되었는지 명시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6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FEF6-14BB-5565-FCA1-DDF27C106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943AC-CAD9-94D9-9F4E-5665EB72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89156-E4FC-3082-25A2-59102D60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D39-B470-44CF-8FF6-51175268B7AB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C6008-16E2-B47E-37A6-E800600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2ACDF-2472-419B-5CB6-40BA194B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504D5-0E07-0E19-D9D5-02272598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C81F-9A0C-6CE0-2244-BD92DE80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E6B56-2CEA-EDCD-D9CC-FC744C34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8CD0-D4DC-4A64-99E3-5AD7C2C0C936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BC7B1-DE89-ECE9-B619-9B1E5D4B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7E562-EF31-FA71-CA83-0FF0221D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7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E51BC-34CC-8519-3F5A-DA94AF65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8B28D-9489-D628-C86B-5D1FBD86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78E08-8902-4D19-0C5D-E0E0D05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8D7-6818-46B6-AC51-39B855A87190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18397-36D0-4619-2FE6-1A238C3C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47DC4-B5B4-810A-26E2-81679D14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0398-B992-5848-6578-4F89D91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74371-477F-DD7C-0597-41EF14C2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C7A8-3A7C-EB99-2A91-3B5DBC24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9ACDE-FFE7-A5D4-DAA4-D26B751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3BB2C-893F-16BA-9CC2-8C353D8A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5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32248-3023-1008-24CB-E7833563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E7450-CF36-59C9-AD63-E5BDA5C6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D5151-DBD7-7E9D-8B8E-B18E90F5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2DBB-BFA1-4D74-9A7F-CBA8AFB66D34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60C2-56F9-EC99-EA1C-E843DDB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4F9C6-8717-0C66-F504-C6C85440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0EF2-D20C-322E-C172-581D09EE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E0581-D6BF-1C65-3446-80AF7E8B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5FBBD-6CDA-BB8C-4013-231D1D7F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F475A-4019-0BD0-0727-D482CC44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CC50-7CE2-4C73-A556-BECF4CC0FECE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96552-9327-F03D-0A14-D23C3493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4D4E-AEAA-D5ED-642B-AA30720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9984-763C-9BE0-0720-719945BE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B6615-C8BD-8F38-CE4D-DBF6D02F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57510-A60C-1D94-7C44-6AD0EB12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F66ED-66F4-D277-EFB4-D2A3A96E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2A123-E5EF-0790-052F-229549DC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0B4ADE-C56C-5ED5-575B-E9B032A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210C-4B46-4732-AF3C-381BCAAB38D7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9B813-EF9C-7987-7147-B9D33827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35E60-86D5-F78B-230B-E83FF125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5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CFF2-352D-2CB0-9807-11936D86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36B1-1352-F908-1F04-B82402D8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0BB-73F4-49FA-810D-E54D2CF8FFD2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9A4DB-FC91-E110-F0EE-C4E758DD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AECB3-9A12-2E3E-594C-007F55F9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23CF8-2E74-C7AD-EA70-D12A211F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4F7-1E40-4F7A-BF7F-C23C9A8E73EE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3D47-2889-4097-BCA8-E77C3E60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625D2-6B3C-4CC1-EA44-A65788AD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9AEE3-E464-5A32-03EB-2D7B153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7B56F-4230-F6CE-072E-38C3D120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CF223-6CCA-0B58-567A-9C41E234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E66C8-3EE6-E3AF-33F6-BA99778E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7F3A-C99F-4722-979D-24DA18C672AE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CE02B-C035-4216-D59B-5D842A97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7B3D9-01B2-561F-B35E-2208291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5281-00F2-F937-E6EE-77E35049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E879F-ACC0-5AF7-1B9F-5EE7E264A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5A333-9A07-B77E-CD70-7C5ADD18E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CB214-0D4A-CF4F-0F57-D0649A53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1D9-C2DB-4D8D-8B25-DF21C0F606E3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5B27A-C9A7-1D38-295D-6F8996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5CBDC-0AFD-FBE2-E3B5-16C69BFD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1F31D-6DE1-7860-A1B3-4FDAC266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37EB1-D708-1740-C323-BC1237B0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F56B-D554-4043-4071-E19215A2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2C69-8A1F-44D9-B0CA-420C73C8862F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E6DFE-6A92-D99A-0EE5-70F533D74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C5BF8-016B-DAD5-E694-3B09E2FE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lvm.org/download.html" TargetMode="External"/><Relationship Id="rId2" Type="http://schemas.openxmlformats.org/officeDocument/2006/relationships/hyperlink" Target="https://apt.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ovr.com/en/stable/install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11F0-8E3D-6A70-07AF-ADA365F9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669424"/>
            <a:ext cx="9518650" cy="1816437"/>
          </a:xfrm>
        </p:spPr>
        <p:txBody>
          <a:bodyPr>
            <a:normAutofit/>
          </a:bodyPr>
          <a:lstStyle/>
          <a:p>
            <a:r>
              <a:rPr lang="en-US" altLang="ko-KR" dirty="0"/>
              <a:t>SBFL</a:t>
            </a:r>
            <a:r>
              <a:rPr lang="ko-KR" altLang="en-US" dirty="0"/>
              <a:t>을 위한 데이터셋 구축</a:t>
            </a:r>
            <a:br>
              <a:rPr lang="en-US" altLang="ko-KR" dirty="0"/>
            </a:br>
            <a:r>
              <a:rPr lang="en-US" altLang="ko-KR" sz="3200" dirty="0"/>
              <a:t>(subject: </a:t>
            </a:r>
            <a:r>
              <a:rPr lang="en-US" altLang="ko-KR" sz="3200" dirty="0" err="1"/>
              <a:t>JsonCPP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CBEC7-2062-B5A6-5E80-5DEAF242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5176"/>
            <a:ext cx="9144000" cy="1066800"/>
          </a:xfrm>
        </p:spPr>
        <p:txBody>
          <a:bodyPr/>
          <a:lstStyle/>
          <a:p>
            <a:r>
              <a:rPr lang="en-US" altLang="ko-KR" dirty="0"/>
              <a:t>2024.01.15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AE70-1100-CA2D-74A8-B9F474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698-970B-407F-97B8-0AE65C01F8A4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3C733-23A0-862D-ED7D-85B1A522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4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2.4 </a:t>
            </a:r>
            <a:r>
              <a:rPr lang="ko-KR" altLang="en-US" sz="3600" dirty="0"/>
              <a:t>스펙트럼 기반 특징 추출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817685"/>
            <a:ext cx="8353562" cy="374792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후처리 된 </a:t>
            </a:r>
            <a:r>
              <a:rPr lang="ko-KR" altLang="en-US" sz="2000" dirty="0" err="1"/>
              <a:t>커버리즈</a:t>
            </a:r>
            <a:r>
              <a:rPr lang="ko-KR" altLang="en-US" sz="2000" dirty="0"/>
              <a:t> 정보로부터 스펙트럼 기반 특징을 추출한다</a:t>
            </a:r>
            <a:endParaRPr lang="en-US" altLang="ko-KR" sz="2000" dirty="0"/>
          </a:p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processed_data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스펙트럼 기반 특징과 </a:t>
            </a:r>
            <a:r>
              <a:rPr lang="en-US" altLang="ko-KR" sz="1400" dirty="0"/>
              <a:t>SBFL formula</a:t>
            </a:r>
            <a:r>
              <a:rPr lang="ko-KR" altLang="en-US" sz="1400" dirty="0"/>
              <a:t> 별 의심도 결과</a:t>
            </a:r>
            <a:endParaRPr lang="en-US" altLang="ko-KR" sz="14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</a:t>
            </a:r>
            <a:r>
              <a:rPr lang="en-US" altLang="ko-KR" sz="1100" b="1" dirty="0"/>
              <a:t>processed</a:t>
            </a:r>
            <a:r>
              <a:rPr lang="en-US" altLang="ko-KR" sz="1100" dirty="0"/>
              <a:t>/&lt;bug-version&gt;.&lt;file-name&gt;.csv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각 함수 별 의심도 순위로 나열할 때 사용</a:t>
            </a:r>
            <a:endParaRPr lang="en-US" altLang="ko-KR" sz="1100" dirty="0"/>
          </a:p>
          <a:p>
            <a:r>
              <a:rPr lang="ko-KR" altLang="en-US" sz="1900" dirty="0"/>
              <a:t>결과 예제</a:t>
            </a:r>
            <a:endParaRPr lang="en-US" altLang="ko-KR" sz="1900" dirty="0"/>
          </a:p>
          <a:p>
            <a:pPr lvl="1"/>
            <a:r>
              <a:rPr lang="en-US" altLang="ko-KR" sz="1400" dirty="0" err="1"/>
              <a:t>LineNo</a:t>
            </a:r>
            <a:r>
              <a:rPr lang="en-US" altLang="ko-KR" sz="1400" dirty="0"/>
              <a:t> </a:t>
            </a:r>
            <a:r>
              <a:rPr lang="ko-KR" altLang="en-US" sz="1400" dirty="0"/>
              <a:t>열은 </a:t>
            </a:r>
            <a:r>
              <a:rPr lang="ko-KR" altLang="en-US" sz="1400" b="1" dirty="0">
                <a:solidFill>
                  <a:srgbClr val="0000FF"/>
                </a:solidFill>
              </a:rPr>
              <a:t>버그 버전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</a:rPr>
              <a:t>파일명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b="1" dirty="0" err="1">
                <a:solidFill>
                  <a:srgbClr val="0000FF"/>
                </a:solidFill>
              </a:rPr>
              <a:t>함수명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</a:rPr>
              <a:t>라인 위치 </a:t>
            </a:r>
            <a:r>
              <a:rPr lang="ko-KR" altLang="en-US" sz="1400" dirty="0"/>
              <a:t>정보들로 각 파일의 라인을 명시한다</a:t>
            </a:r>
            <a:endParaRPr lang="en-US" altLang="ko-KR" sz="1400" dirty="0"/>
          </a:p>
          <a:p>
            <a:pPr lvl="1"/>
            <a:r>
              <a:rPr lang="en-US" altLang="ko-KR" sz="1400" dirty="0"/>
              <a:t>(ep, </a:t>
            </a:r>
            <a:r>
              <a:rPr lang="en-US" altLang="ko-KR" sz="1400" dirty="0" err="1"/>
              <a:t>ef</a:t>
            </a:r>
            <a:r>
              <a:rPr lang="en-US" altLang="ko-KR" sz="1400" dirty="0"/>
              <a:t>, np, </a:t>
            </a:r>
            <a:r>
              <a:rPr lang="en-US" altLang="ko-KR" sz="1400" dirty="0" err="1"/>
              <a:t>nf</a:t>
            </a:r>
            <a:r>
              <a:rPr lang="en-US" altLang="ko-KR" sz="1400" dirty="0"/>
              <a:t>)</a:t>
            </a:r>
            <a:r>
              <a:rPr lang="ko-KR" altLang="en-US" sz="1400" dirty="0"/>
              <a:t> 열은 각 </a:t>
            </a:r>
            <a:r>
              <a:rPr lang="en-US" altLang="ko-KR" sz="1400" dirty="0"/>
              <a:t>factor</a:t>
            </a:r>
            <a:r>
              <a:rPr lang="ko-KR" altLang="en-US" sz="1400" dirty="0"/>
              <a:t>에 테스트 케이스 개수를 의미한다</a:t>
            </a:r>
            <a:endParaRPr lang="en-US" altLang="ko-KR" sz="1400" dirty="0"/>
          </a:p>
          <a:p>
            <a:pPr lvl="2" latinLnBrk="0"/>
            <a:r>
              <a:rPr lang="en-US" altLang="ko-KR" sz="1100" dirty="0" err="1"/>
              <a:t>ef</a:t>
            </a:r>
            <a:r>
              <a:rPr lang="en-US" altLang="ko-KR" sz="1100" dirty="0"/>
              <a:t> : </a:t>
            </a:r>
            <a:r>
              <a:rPr lang="ko-KR" altLang="en-US" sz="1100" dirty="0"/>
              <a:t>해당 라인을 실행하고 </a:t>
            </a:r>
            <a:r>
              <a:rPr lang="en-US" altLang="ko-KR" sz="1100" dirty="0"/>
              <a:t>fail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2" latinLnBrk="0"/>
            <a:r>
              <a:rPr lang="en-US" altLang="ko-KR" sz="1100" dirty="0" err="1"/>
              <a:t>nf</a:t>
            </a:r>
            <a:r>
              <a:rPr lang="en-US" altLang="ko-KR" sz="1100" dirty="0"/>
              <a:t> : </a:t>
            </a:r>
            <a:r>
              <a:rPr lang="ko-KR" altLang="en-US" sz="1100" dirty="0"/>
              <a:t>해당 라인을 실행하지 않고 </a:t>
            </a:r>
            <a:r>
              <a:rPr lang="en-US" altLang="ko-KR" sz="1100" dirty="0"/>
              <a:t>fail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2" latinLnBrk="0"/>
            <a:r>
              <a:rPr lang="en-US" altLang="ko-KR" sz="1100" dirty="0"/>
              <a:t>ep : </a:t>
            </a:r>
            <a:r>
              <a:rPr lang="ko-KR" altLang="en-US" sz="1100" dirty="0"/>
              <a:t>해당 라인을 실행하고 </a:t>
            </a:r>
            <a:r>
              <a:rPr lang="en-US" altLang="ko-KR" sz="1100" dirty="0"/>
              <a:t>pass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2" latinLnBrk="0"/>
            <a:r>
              <a:rPr lang="en-US" altLang="ko-KR" sz="1100" dirty="0"/>
              <a:t>np : </a:t>
            </a:r>
            <a:r>
              <a:rPr lang="ko-KR" altLang="en-US" sz="1100" dirty="0"/>
              <a:t>해당 라인을 실행하지 않고 </a:t>
            </a:r>
            <a:r>
              <a:rPr lang="en-US" altLang="ko-KR" sz="1100" dirty="0"/>
              <a:t>pass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1"/>
            <a:r>
              <a:rPr lang="ko-KR" altLang="en-US" sz="1400" dirty="0"/>
              <a:t>총 </a:t>
            </a:r>
            <a:r>
              <a:rPr lang="en-US" altLang="ko-KR" sz="1400" dirty="0"/>
              <a:t>8</a:t>
            </a:r>
            <a:r>
              <a:rPr lang="ko-KR" altLang="en-US" sz="1400" dirty="0"/>
              <a:t>개 </a:t>
            </a:r>
            <a:r>
              <a:rPr lang="en-US" altLang="ko-KR" sz="1400" dirty="0"/>
              <a:t>SBFL formula </a:t>
            </a:r>
            <a:r>
              <a:rPr lang="ko-KR" altLang="en-US" sz="1400" dirty="0"/>
              <a:t>의심도 결과</a:t>
            </a:r>
            <a:endParaRPr lang="en-US" altLang="ko-KR" sz="1400" dirty="0"/>
          </a:p>
          <a:p>
            <a:pPr lvl="1"/>
            <a:r>
              <a:rPr lang="en-US" altLang="ko-KR" sz="1400" dirty="0"/>
              <a:t>Bug </a:t>
            </a:r>
            <a:r>
              <a:rPr lang="ko-KR" altLang="en-US" sz="1400" dirty="0"/>
              <a:t>열은 </a:t>
            </a:r>
            <a:r>
              <a:rPr lang="en-US" altLang="ko-KR" sz="1400" dirty="0"/>
              <a:t>buggy line</a:t>
            </a:r>
            <a:r>
              <a:rPr lang="ko-KR" altLang="en-US" sz="1400" dirty="0"/>
              <a:t>일 때 </a:t>
            </a:r>
            <a:r>
              <a:rPr lang="en-US" altLang="ko-KR" sz="1400" dirty="0"/>
              <a:t>1, buggy line</a:t>
            </a:r>
            <a:r>
              <a:rPr lang="ko-KR" altLang="en-US" sz="1400" dirty="0"/>
              <a:t>이 아닐 때 </a:t>
            </a:r>
            <a:r>
              <a:rPr lang="en-US" altLang="ko-KR" sz="1400" dirty="0"/>
              <a:t>0</a:t>
            </a:r>
            <a:r>
              <a:rPr lang="ko-KR" altLang="en-US" sz="1400" dirty="0"/>
              <a:t>으로 표시된다</a:t>
            </a:r>
            <a:endParaRPr lang="en-US" altLang="ko-KR" sz="1400" dirty="0"/>
          </a:p>
          <a:p>
            <a:pPr lvl="2"/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버그 버전 별 </a:t>
            </a:r>
            <a:r>
              <a:rPr lang="en-US" altLang="ko-KR" sz="1000" dirty="0"/>
              <a:t>bug</a:t>
            </a:r>
            <a:r>
              <a:rPr lang="ko-KR" altLang="en-US" sz="1000" dirty="0"/>
              <a:t>행에 </a:t>
            </a:r>
            <a:r>
              <a:rPr lang="en-US" altLang="ko-KR" sz="1000" dirty="0"/>
              <a:t>1</a:t>
            </a:r>
            <a:r>
              <a:rPr lang="ko-KR" altLang="en-US" sz="1000" dirty="0"/>
              <a:t>으로 표기된 열은 </a:t>
            </a:r>
            <a:r>
              <a:rPr lang="ko-KR" altLang="en-US" sz="1000" b="1" dirty="0"/>
              <a:t>하나 뿐이다</a:t>
            </a:r>
            <a:endParaRPr lang="en-US" altLang="ko-KR" sz="1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9EFE23-8AF8-720F-8F73-1E09E643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01027"/>
              </p:ext>
            </p:extLst>
          </p:nvPr>
        </p:nvGraphicFramePr>
        <p:xfrm>
          <a:off x="167988" y="4637602"/>
          <a:ext cx="11856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841">
                  <a:extLst>
                    <a:ext uri="{9D8B030D-6E8A-4147-A177-3AD203B41FA5}">
                      <a16:colId xmlns:a16="http://schemas.microsoft.com/office/drawing/2014/main" val="2737311768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4004331417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3313417674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1591291815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1244282982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2065725038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2013307300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388914728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1774548148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1130264951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1322030093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2570172046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3790229120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300251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Line no.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ef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np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nf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Binary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GP13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Jaccard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Naish1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Naish2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ysClr val="windowText" lastClr="000000"/>
                          </a:solidFill>
                        </a:rPr>
                        <a:t>Ochiai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Russel+Rao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Wong1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bug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bug-version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&lt;file-name&gt;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&lt;function-name&gt;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&lt;line-number&gt;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2.5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1.98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0.02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bug1#src/lib/</a:t>
                      </a:r>
                      <a:r>
                        <a:rPr lang="en-US" altLang="ko-KR" sz="9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json_reader.cpp#decodeNumber</a:t>
                      </a: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(string x)#258</a:t>
                      </a:r>
                      <a:endParaRPr lang="ko-KR" altLang="en-US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4.0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0.03125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11475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D87AAE-DFE3-5CD7-36E6-6958A28DA594}"/>
              </a:ext>
            </a:extLst>
          </p:cNvPr>
          <p:cNvGrpSpPr/>
          <p:nvPr/>
        </p:nvGrpSpPr>
        <p:grpSpPr>
          <a:xfrm>
            <a:off x="8370190" y="259521"/>
            <a:ext cx="3473450" cy="2423364"/>
            <a:chOff x="7521575" y="3826132"/>
            <a:chExt cx="3473450" cy="2423364"/>
          </a:xfrm>
        </p:grpSpPr>
        <p:sp>
          <p:nvSpPr>
            <p:cNvPr id="7" name="순서도: 문서 6">
              <a:extLst>
                <a:ext uri="{FF2B5EF4-FFF2-40B4-BE49-F238E27FC236}">
                  <a16:creationId xmlns:a16="http://schemas.microsoft.com/office/drawing/2014/main" id="{9F2673A6-6343-925A-F469-851C3EC5493D}"/>
                </a:ext>
              </a:extLst>
            </p:cNvPr>
            <p:cNvSpPr/>
            <p:nvPr/>
          </p:nvSpPr>
          <p:spPr>
            <a:xfrm>
              <a:off x="8184356" y="3826132"/>
              <a:ext cx="957264" cy="66123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파일별</a:t>
              </a:r>
              <a:r>
                <a:rPr lang="ko-KR" altLang="en-US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정보 후처리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AC2463E-80D5-B653-5955-107B1698AE71}"/>
                </a:ext>
              </a:extLst>
            </p:cNvPr>
            <p:cNvSpPr/>
            <p:nvPr/>
          </p:nvSpPr>
          <p:spPr>
            <a:xfrm>
              <a:off x="7870825" y="4843143"/>
              <a:ext cx="1584325" cy="8259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스텍트럼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기반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특징 추출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85E6B4-5132-1D90-6FAC-E2124D1654C8}"/>
                </a:ext>
              </a:extLst>
            </p:cNvPr>
            <p:cNvSpPr txBox="1"/>
            <p:nvPr/>
          </p:nvSpPr>
          <p:spPr>
            <a:xfrm>
              <a:off x="7558087" y="5741665"/>
              <a:ext cx="210502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processed_data</a:t>
              </a:r>
              <a:endParaRPr lang="ko-KR" altLang="en-US" sz="900" dirty="0"/>
            </a:p>
          </p:txBody>
        </p:sp>
        <p:sp>
          <p:nvSpPr>
            <p:cNvPr id="10" name="순서도: 문서 9">
              <a:extLst>
                <a:ext uri="{FF2B5EF4-FFF2-40B4-BE49-F238E27FC236}">
                  <a16:creationId xmlns:a16="http://schemas.microsoft.com/office/drawing/2014/main" id="{94E924C7-4D16-E6E4-76C7-53AB19FCBF47}"/>
                </a:ext>
              </a:extLst>
            </p:cNvPr>
            <p:cNvSpPr/>
            <p:nvPr/>
          </p:nvSpPr>
          <p:spPr>
            <a:xfrm>
              <a:off x="9985375" y="4919438"/>
              <a:ext cx="1009650" cy="67288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파일 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4</a:t>
              </a:r>
              <a:r>
                <a:rPr lang="ko-KR" altLang="en-US" sz="600" dirty="0">
                  <a:solidFill>
                    <a:schemeClr val="tx1"/>
                  </a:solidFill>
                </a:rPr>
                <a:t>가지 </a:t>
              </a:r>
              <a:r>
                <a:rPr lang="en-US" altLang="ko-KR" sz="600" dirty="0">
                  <a:solidFill>
                    <a:schemeClr val="tx1"/>
                  </a:solidFill>
                </a:rPr>
                <a:t>factor </a:t>
              </a:r>
              <a:r>
                <a:rPr lang="ko-KR" altLang="en-US" sz="600" dirty="0">
                  <a:solidFill>
                    <a:schemeClr val="tx1"/>
                  </a:solidFill>
                </a:rPr>
                <a:t>기록과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SBFL </a:t>
              </a:r>
              <a:r>
                <a:rPr lang="ko-KR" altLang="en-US" sz="600" dirty="0">
                  <a:solidFill>
                    <a:schemeClr val="tx1"/>
                  </a:solidFill>
                </a:rPr>
                <a:t>공식 적용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1B441BB-A172-D85C-306F-DC53F8EDB02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9455150" y="5255879"/>
              <a:ext cx="530225" cy="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C81102-2D70-890A-E700-62FF4914D35B}"/>
                </a:ext>
              </a:extLst>
            </p:cNvPr>
            <p:cNvSpPr txBox="1"/>
            <p:nvPr/>
          </p:nvSpPr>
          <p:spPr>
            <a:xfrm>
              <a:off x="7521575" y="536158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4.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B9DF0A-62D2-90B4-ACC0-969CA7F202D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662988" y="4443651"/>
              <a:ext cx="0" cy="399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1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2.5 </a:t>
            </a:r>
            <a:r>
              <a:rPr lang="ko-KR" altLang="en-US" sz="3600" dirty="0"/>
              <a:t>함수 별 의심도 순위 정열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8966950" cy="346603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의심도 점수에 따라 함수들을 순위를 </a:t>
            </a:r>
            <a:r>
              <a:rPr lang="ko-KR" altLang="en-US" sz="2000" dirty="0" err="1"/>
              <a:t>맥여</a:t>
            </a:r>
            <a:r>
              <a:rPr lang="ko-KR" altLang="en-US" sz="2000" dirty="0"/>
              <a:t> 정열 한다</a:t>
            </a:r>
            <a:endParaRPr lang="en-US" altLang="ko-KR" sz="2000" dirty="0"/>
          </a:p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ranked_data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스펙트럼 </a:t>
            </a:r>
            <a:r>
              <a:rPr lang="en-US" altLang="ko-KR" sz="1400" dirty="0"/>
              <a:t>formula </a:t>
            </a:r>
            <a:r>
              <a:rPr lang="ko-KR" altLang="en-US" sz="1400" dirty="0"/>
              <a:t>기반 </a:t>
            </a:r>
            <a:r>
              <a:rPr lang="en-US" altLang="ko-KR" sz="1400" dirty="0"/>
              <a:t>method</a:t>
            </a:r>
            <a:r>
              <a:rPr lang="ko-KR" altLang="en-US" sz="1400" dirty="0"/>
              <a:t>들의 의심도 순으로 나열</a:t>
            </a:r>
            <a:endParaRPr lang="en-US" altLang="ko-KR" sz="14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</a:t>
            </a:r>
            <a:r>
              <a:rPr lang="en-US" altLang="ko-KR" sz="1100" b="1" dirty="0"/>
              <a:t>ranked</a:t>
            </a:r>
            <a:r>
              <a:rPr lang="en-US" altLang="ko-KR" sz="1100" dirty="0"/>
              <a:t>/&lt;bug-version&gt;.&lt;SBFL-formula&gt;.csv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buggy</a:t>
            </a:r>
            <a:r>
              <a:rPr lang="ko-KR" altLang="en-US" sz="1100" dirty="0"/>
              <a:t> </a:t>
            </a:r>
            <a:r>
              <a:rPr lang="en-US" altLang="ko-KR" sz="1100" dirty="0"/>
              <a:t>method</a:t>
            </a:r>
            <a:r>
              <a:rPr lang="ko-KR" altLang="en-US" sz="1100" dirty="0"/>
              <a:t>을 찾기 위함</a:t>
            </a:r>
            <a:endParaRPr lang="en-US" altLang="ko-KR" sz="1100" dirty="0"/>
          </a:p>
          <a:p>
            <a:pPr lvl="1"/>
            <a:r>
              <a:rPr lang="ko-KR" altLang="en-US" sz="1500" dirty="0"/>
              <a:t>각 </a:t>
            </a:r>
            <a:r>
              <a:rPr lang="en-US" altLang="ko-KR" sz="1500" dirty="0"/>
              <a:t>SBFL formula</a:t>
            </a:r>
            <a:r>
              <a:rPr lang="ko-KR" altLang="en-US" sz="1500" dirty="0"/>
              <a:t> 기준 </a:t>
            </a:r>
            <a:r>
              <a:rPr lang="en-US" altLang="ko-KR" sz="1500" dirty="0"/>
              <a:t>buggy method</a:t>
            </a:r>
            <a:r>
              <a:rPr lang="ko-KR" altLang="en-US" sz="1500" dirty="0"/>
              <a:t>의 순위 요약표</a:t>
            </a:r>
            <a:endParaRPr lang="en-US" altLang="ko-KR" sz="15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</a:t>
            </a:r>
            <a:r>
              <a:rPr lang="en-US" altLang="ko-KR" sz="1100" b="1" dirty="0"/>
              <a:t>ranked</a:t>
            </a:r>
            <a:r>
              <a:rPr lang="en-US" altLang="ko-KR" sz="1100" dirty="0"/>
              <a:t>/&lt;bug-version&gt;.rank.summary.csv </a:t>
            </a:r>
            <a:r>
              <a:rPr lang="en-US" altLang="ko-KR" sz="1000" dirty="0"/>
              <a:t>(4</a:t>
            </a:r>
            <a:r>
              <a:rPr lang="ko-KR" altLang="en-US" sz="1000" dirty="0"/>
              <a:t>장에서 설명</a:t>
            </a:r>
            <a:r>
              <a:rPr lang="en-US" altLang="ko-KR" sz="1000" dirty="0"/>
              <a:t>)</a:t>
            </a:r>
            <a:endParaRPr lang="en-US" altLang="ko-KR" sz="1100" dirty="0"/>
          </a:p>
          <a:p>
            <a:r>
              <a:rPr lang="ko-KR" altLang="en-US" sz="1900" dirty="0"/>
              <a:t>결과 예제</a:t>
            </a:r>
            <a:endParaRPr lang="en-US" altLang="ko-KR" sz="1900" dirty="0"/>
          </a:p>
          <a:p>
            <a:pPr lvl="1"/>
            <a:r>
              <a:rPr lang="en-US" altLang="ko-KR" sz="1400" dirty="0" err="1"/>
              <a:t>LineNo</a:t>
            </a:r>
            <a:r>
              <a:rPr lang="en-US" altLang="ko-KR" sz="1400" dirty="0"/>
              <a:t> </a:t>
            </a:r>
            <a:r>
              <a:rPr lang="ko-KR" altLang="en-US" sz="1400" dirty="0"/>
              <a:t>열</a:t>
            </a:r>
            <a:r>
              <a:rPr lang="en-US" altLang="ko-KR" sz="1400" dirty="0"/>
              <a:t>, (</a:t>
            </a:r>
            <a:r>
              <a:rPr lang="ko-KR" altLang="en-US" sz="1400" dirty="0"/>
              <a:t>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ef</a:t>
            </a:r>
            <a:r>
              <a:rPr lang="en-US" altLang="ko-KR" sz="1400" dirty="0"/>
              <a:t>, np, </a:t>
            </a:r>
            <a:r>
              <a:rPr lang="en-US" altLang="ko-KR" sz="1400" dirty="0" err="1"/>
              <a:t>nf</a:t>
            </a:r>
            <a:r>
              <a:rPr lang="en-US" altLang="ko-KR" sz="1400" dirty="0"/>
              <a:t>) </a:t>
            </a:r>
            <a:r>
              <a:rPr lang="ko-KR" altLang="en-US" sz="1400" dirty="0"/>
              <a:t>열</a:t>
            </a:r>
            <a:r>
              <a:rPr lang="en-US" altLang="ko-KR" sz="1400" dirty="0"/>
              <a:t>, SBFL Formula Score </a:t>
            </a:r>
            <a:r>
              <a:rPr lang="ko-KR" altLang="en-US" sz="1400" dirty="0"/>
              <a:t>열</a:t>
            </a:r>
            <a:r>
              <a:rPr lang="en-US" altLang="ko-KR" sz="1400" dirty="0"/>
              <a:t>, bug</a:t>
            </a:r>
            <a:r>
              <a:rPr lang="ko-KR" altLang="en-US" sz="1400" dirty="0"/>
              <a:t>열은 </a:t>
            </a:r>
            <a:r>
              <a:rPr lang="en-US" altLang="ko-KR" sz="1400" dirty="0"/>
              <a:t>4</a:t>
            </a:r>
            <a:r>
              <a:rPr lang="ko-KR" altLang="en-US" sz="1400" dirty="0"/>
              <a:t>단계에서 제시한 예제와 동일하다</a:t>
            </a:r>
            <a:endParaRPr lang="en-US" altLang="ko-KR" sz="1400" dirty="0"/>
          </a:p>
          <a:p>
            <a:pPr lvl="1"/>
            <a:r>
              <a:rPr lang="ko-KR" altLang="en-US" sz="1400" dirty="0"/>
              <a:t>마지막 </a:t>
            </a:r>
            <a:r>
              <a:rPr lang="en-US" altLang="ko-KR" sz="1400" dirty="0"/>
              <a:t>rank </a:t>
            </a:r>
            <a:r>
              <a:rPr lang="ko-KR" altLang="en-US" sz="1400" dirty="0"/>
              <a:t>열은 선택된 </a:t>
            </a:r>
            <a:r>
              <a:rPr lang="en-US" altLang="ko-KR" sz="1400" b="1" dirty="0">
                <a:solidFill>
                  <a:srgbClr val="0000FF"/>
                </a:solidFill>
              </a:rPr>
              <a:t>SBFL Formula </a:t>
            </a:r>
            <a:r>
              <a:rPr lang="ko-KR" altLang="en-US" sz="1400" b="1" dirty="0">
                <a:solidFill>
                  <a:srgbClr val="0000FF"/>
                </a:solidFill>
              </a:rPr>
              <a:t>기준 </a:t>
            </a:r>
            <a:r>
              <a:rPr lang="ko-KR" altLang="en-US" sz="1400" dirty="0"/>
              <a:t>의심 정도에 따르는 순위 번호</a:t>
            </a:r>
          </a:p>
          <a:p>
            <a:pPr lvl="1"/>
            <a:r>
              <a:rPr lang="ko-KR" altLang="en-US" sz="1400" dirty="0"/>
              <a:t>해당 파일에서 </a:t>
            </a:r>
            <a:r>
              <a:rPr lang="en-US" altLang="ko-KR" sz="1400" dirty="0"/>
              <a:t>SBFL Formula </a:t>
            </a:r>
            <a:r>
              <a:rPr lang="ko-KR" altLang="en-US" sz="1400" dirty="0"/>
              <a:t>의심도 순서로 정렬 된 상태이다 </a:t>
            </a:r>
            <a:r>
              <a:rPr lang="en-US" altLang="ko-KR" sz="1100" dirty="0"/>
              <a:t>(</a:t>
            </a:r>
            <a:r>
              <a:rPr lang="ko-KR" altLang="en-US" sz="1100" dirty="0"/>
              <a:t>가장 의심 높은 함수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가장 의심 낮은 함수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  <a:endParaRPr lang="en-US" altLang="ko-KR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9EFE23-8AF8-720F-8F73-1E09E643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46772"/>
              </p:ext>
            </p:extLst>
          </p:nvPr>
        </p:nvGraphicFramePr>
        <p:xfrm>
          <a:off x="2124400" y="4720180"/>
          <a:ext cx="79431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013">
                  <a:extLst>
                    <a:ext uri="{9D8B030D-6E8A-4147-A177-3AD203B41FA5}">
                      <a16:colId xmlns:a16="http://schemas.microsoft.com/office/drawing/2014/main" val="2737311768"/>
                    </a:ext>
                  </a:extLst>
                </a:gridCol>
                <a:gridCol w="872833">
                  <a:extLst>
                    <a:ext uri="{9D8B030D-6E8A-4147-A177-3AD203B41FA5}">
                      <a16:colId xmlns:a16="http://schemas.microsoft.com/office/drawing/2014/main" val="4004331417"/>
                    </a:ext>
                  </a:extLst>
                </a:gridCol>
                <a:gridCol w="1244113">
                  <a:extLst>
                    <a:ext uri="{9D8B030D-6E8A-4147-A177-3AD203B41FA5}">
                      <a16:colId xmlns:a16="http://schemas.microsoft.com/office/drawing/2014/main" val="2065725038"/>
                    </a:ext>
                  </a:extLst>
                </a:gridCol>
                <a:gridCol w="1009620">
                  <a:extLst>
                    <a:ext uri="{9D8B030D-6E8A-4147-A177-3AD203B41FA5}">
                      <a16:colId xmlns:a16="http://schemas.microsoft.com/office/drawing/2014/main" val="3002515698"/>
                    </a:ext>
                  </a:extLst>
                </a:gridCol>
                <a:gridCol w="1009620">
                  <a:extLst>
                    <a:ext uri="{9D8B030D-6E8A-4147-A177-3AD203B41FA5}">
                      <a16:colId xmlns:a16="http://schemas.microsoft.com/office/drawing/2014/main" val="421989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Line no.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(ep, </a:t>
                      </a:r>
                      <a:r>
                        <a:rPr lang="en-US" altLang="ko-KR" sz="800" dirty="0" err="1">
                          <a:solidFill>
                            <a:sysClr val="windowText" lastClr="000000"/>
                          </a:solidFill>
                        </a:rPr>
                        <a:t>ef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, np, </a:t>
                      </a:r>
                      <a:r>
                        <a:rPr lang="en-US" altLang="ko-KR" sz="800" dirty="0" err="1">
                          <a:solidFill>
                            <a:sysClr val="windowText" lastClr="000000"/>
                          </a:solidFill>
                        </a:rPr>
                        <a:t>nf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정보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요약 됨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각 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SBFL Formula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에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각 함수의 의심도 점수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요약 됨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bug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rank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bug1#src/lib/</a:t>
                      </a:r>
                      <a:r>
                        <a:rPr lang="en-US" altLang="ko-KR" sz="9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json_reader.cpp#decodeNumber</a:t>
                      </a: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(string x)#258</a:t>
                      </a:r>
                      <a:endParaRPr lang="ko-KR" altLang="en-US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bug-version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&lt;file-name&gt;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&lt;function-name&gt;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&lt;line-number&gt;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11475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4864B-B9F0-E3CD-3F6A-BE187FA722BF}"/>
              </a:ext>
            </a:extLst>
          </p:cNvPr>
          <p:cNvGrpSpPr/>
          <p:nvPr/>
        </p:nvGrpSpPr>
        <p:grpSpPr>
          <a:xfrm>
            <a:off x="7825076" y="157491"/>
            <a:ext cx="4198937" cy="2148233"/>
            <a:chOff x="7825076" y="157491"/>
            <a:chExt cx="4198937" cy="21482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61A180-FAD6-A007-9FDA-3FC72FF971B4}"/>
                </a:ext>
              </a:extLst>
            </p:cNvPr>
            <p:cNvSpPr txBox="1"/>
            <p:nvPr/>
          </p:nvSpPr>
          <p:spPr>
            <a:xfrm>
              <a:off x="8861388" y="15695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5.</a:t>
              </a:r>
              <a:endParaRPr lang="ko-KR" altLang="en-US" dirty="0"/>
            </a:p>
          </p:txBody>
        </p:sp>
        <p:sp>
          <p:nvSpPr>
            <p:cNvPr id="3" name="순서도: 문서 2">
              <a:extLst>
                <a:ext uri="{FF2B5EF4-FFF2-40B4-BE49-F238E27FC236}">
                  <a16:creationId xmlns:a16="http://schemas.microsoft.com/office/drawing/2014/main" id="{ABDC55F3-A44A-0C5B-A2E9-770C8FDE7715}"/>
                </a:ext>
              </a:extLst>
            </p:cNvPr>
            <p:cNvSpPr/>
            <p:nvPr/>
          </p:nvSpPr>
          <p:spPr>
            <a:xfrm>
              <a:off x="9476543" y="157491"/>
              <a:ext cx="907117" cy="38493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Line-Function </a:t>
              </a: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421CE5A-6E32-3311-2A3B-947887AE40AA}"/>
                </a:ext>
              </a:extLst>
            </p:cNvPr>
            <p:cNvSpPr/>
            <p:nvPr/>
          </p:nvSpPr>
          <p:spPr>
            <a:xfrm>
              <a:off x="9137940" y="864801"/>
              <a:ext cx="1584325" cy="8259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Function </a:t>
              </a:r>
              <a:r>
                <a:rPr lang="ko-KR" altLang="en-US" sz="1050" dirty="0">
                  <a:solidFill>
                    <a:schemeClr val="tx1"/>
                  </a:solidFill>
                </a:rPr>
                <a:t>별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의심도 순위 정열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D874E2-489D-FF51-CFB8-F61A15FD2C07}"/>
                </a:ext>
              </a:extLst>
            </p:cNvPr>
            <p:cNvSpPr txBox="1"/>
            <p:nvPr/>
          </p:nvSpPr>
          <p:spPr>
            <a:xfrm>
              <a:off x="9042688" y="1797893"/>
              <a:ext cx="210502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rank_data</a:t>
              </a:r>
              <a:endParaRPr lang="ko-KR" altLang="en-US" sz="900" dirty="0"/>
            </a:p>
          </p:txBody>
        </p:sp>
        <p:sp>
          <p:nvSpPr>
            <p:cNvPr id="16" name="순서도: 문서 15">
              <a:extLst>
                <a:ext uri="{FF2B5EF4-FFF2-40B4-BE49-F238E27FC236}">
                  <a16:creationId xmlns:a16="http://schemas.microsoft.com/office/drawing/2014/main" id="{029E6926-E96F-BD77-EEB7-C2232177CED5}"/>
                </a:ext>
              </a:extLst>
            </p:cNvPr>
            <p:cNvSpPr/>
            <p:nvPr/>
          </p:nvSpPr>
          <p:spPr>
            <a:xfrm>
              <a:off x="7825076" y="1013634"/>
              <a:ext cx="1009650" cy="52444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4</a:t>
              </a:r>
              <a:r>
                <a:rPr lang="ko-KR" altLang="en-US" sz="600" dirty="0">
                  <a:solidFill>
                    <a:schemeClr val="tx1"/>
                  </a:solidFill>
                </a:rPr>
                <a:t>가지 </a:t>
              </a:r>
              <a:r>
                <a:rPr lang="en-US" altLang="ko-KR" sz="600" dirty="0">
                  <a:solidFill>
                    <a:schemeClr val="tx1"/>
                  </a:solidFill>
                </a:rPr>
                <a:t>factor </a:t>
              </a:r>
              <a:r>
                <a:rPr lang="ko-KR" altLang="en-US" sz="600" dirty="0">
                  <a:solidFill>
                    <a:schemeClr val="tx1"/>
                  </a:solidFill>
                </a:rPr>
                <a:t>기록과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SBFL </a:t>
              </a:r>
              <a:r>
                <a:rPr lang="ko-KR" altLang="en-US" sz="600" dirty="0">
                  <a:solidFill>
                    <a:schemeClr val="tx1"/>
                  </a:solidFill>
                </a:rPr>
                <a:t>공식 적용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93558EB-E20D-6C17-28E7-62D809CD3332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834726" y="1275856"/>
              <a:ext cx="303214" cy="1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문서 20">
              <a:extLst>
                <a:ext uri="{FF2B5EF4-FFF2-40B4-BE49-F238E27FC236}">
                  <a16:creationId xmlns:a16="http://schemas.microsoft.com/office/drawing/2014/main" id="{81F44BF8-4957-B311-E5FB-90591BDDEA17}"/>
                </a:ext>
              </a:extLst>
            </p:cNvPr>
            <p:cNvSpPr/>
            <p:nvPr/>
          </p:nvSpPr>
          <p:spPr>
            <a:xfrm>
              <a:off x="11147713" y="1013634"/>
              <a:ext cx="876300" cy="52444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스펙트럼 기반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데이터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3373817-2846-29C5-7BB1-FA6354BD40C3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 flipV="1">
              <a:off x="10722265" y="1275856"/>
              <a:ext cx="425448" cy="1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4366A05-BAC2-F017-7161-B1DE0EA1E930}"/>
                </a:ext>
              </a:extLst>
            </p:cNvPr>
            <p:cNvCxnSpPr>
              <a:cxnSpLocks/>
              <a:stCxn id="3" idx="2"/>
              <a:endCxn id="14" idx="0"/>
            </p:cNvCxnSpPr>
            <p:nvPr/>
          </p:nvCxnSpPr>
          <p:spPr>
            <a:xfrm>
              <a:off x="9930102" y="516978"/>
              <a:ext cx="1" cy="347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8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/>
              <a:t>JsonCPP</a:t>
            </a:r>
            <a:r>
              <a:rPr lang="ko-KR" altLang="en-US" b="1" dirty="0"/>
              <a:t>의 테스트 케이스 정보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1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en-US" altLang="ko-KR" sz="3200" dirty="0" err="1"/>
              <a:t>JsonCPP</a:t>
            </a:r>
            <a:r>
              <a:rPr lang="ko-KR" altLang="en-US" sz="3200" dirty="0"/>
              <a:t>의 테스트 케이스 정보 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3" y="899626"/>
            <a:ext cx="11011791" cy="2144111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b="1" dirty="0"/>
              <a:t>127 </a:t>
            </a:r>
            <a:r>
              <a:rPr lang="ko-KR" altLang="en-US" sz="1400" b="1" dirty="0"/>
              <a:t>테스트 케이스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lvl="1"/>
            <a:r>
              <a:rPr lang="ko-KR" altLang="en-US" sz="1100" dirty="0"/>
              <a:t>각 </a:t>
            </a:r>
            <a:r>
              <a:rPr lang="en-US" altLang="ko-KR" sz="1100" dirty="0"/>
              <a:t>4</a:t>
            </a:r>
            <a:r>
              <a:rPr lang="ko-KR" altLang="en-US" sz="1100" dirty="0"/>
              <a:t>개의 버그 버전 별</a:t>
            </a:r>
            <a:r>
              <a:rPr lang="ko-KR" altLang="en-US" sz="1100" b="1" dirty="0">
                <a:solidFill>
                  <a:srgbClr val="0000FF"/>
                </a:solidFill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</a:rPr>
              <a:t>3</a:t>
            </a:r>
            <a:r>
              <a:rPr lang="ko-KR" altLang="en-US" sz="1100" b="1" dirty="0">
                <a:solidFill>
                  <a:srgbClr val="0000FF"/>
                </a:solidFill>
              </a:rPr>
              <a:t>개의 </a:t>
            </a:r>
            <a:r>
              <a:rPr lang="en-US" altLang="ko-KR" sz="1100" b="1" dirty="0">
                <a:solidFill>
                  <a:srgbClr val="0000FF"/>
                </a:solidFill>
              </a:rPr>
              <a:t>failing </a:t>
            </a:r>
            <a:r>
              <a:rPr lang="ko-KR" altLang="en-US" sz="1100" b="1" dirty="0">
                <a:solidFill>
                  <a:srgbClr val="0000FF"/>
                </a:solidFill>
              </a:rPr>
              <a:t>테스트 케이스 </a:t>
            </a:r>
            <a:r>
              <a:rPr lang="en-US" altLang="ko-KR" sz="1100" b="1" dirty="0">
                <a:solidFill>
                  <a:srgbClr val="0000FF"/>
                </a:solidFill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</a:rPr>
              <a:t>아래 표에 명시</a:t>
            </a:r>
            <a:r>
              <a:rPr lang="en-US" altLang="ko-KR" sz="1100" b="1" dirty="0">
                <a:solidFill>
                  <a:srgbClr val="0000FF"/>
                </a:solidFill>
              </a:rPr>
              <a:t>)</a:t>
            </a:r>
          </a:p>
          <a:p>
            <a:r>
              <a:rPr lang="ko-KR" altLang="en-US" sz="1400" dirty="0"/>
              <a:t>테스트 케이스의 출처</a:t>
            </a:r>
            <a:endParaRPr lang="en-US" altLang="ko-KR" sz="1400" dirty="0"/>
          </a:p>
          <a:p>
            <a:pPr lvl="1"/>
            <a:r>
              <a:rPr lang="ko-KR" altLang="en-US" sz="1000" dirty="0"/>
              <a:t>총 </a:t>
            </a:r>
            <a:r>
              <a:rPr lang="en-US" altLang="ko-KR" sz="1000" dirty="0"/>
              <a:t>11</a:t>
            </a:r>
            <a:r>
              <a:rPr lang="ko-KR" altLang="en-US" sz="1000" dirty="0"/>
              <a:t>개 테스트 케이스는 본인이 추가 </a:t>
            </a:r>
            <a:r>
              <a:rPr lang="en-US" altLang="ko-KR" sz="1000" dirty="0"/>
              <a:t>(</a:t>
            </a:r>
            <a:r>
              <a:rPr lang="ko-KR" altLang="en-US" sz="1000" dirty="0"/>
              <a:t>아래 표에 명시</a:t>
            </a:r>
            <a:r>
              <a:rPr lang="en-US" altLang="ko-KR" sz="1000" dirty="0"/>
              <a:t>)</a:t>
            </a:r>
          </a:p>
          <a:p>
            <a:pPr lvl="1"/>
            <a:r>
              <a:rPr lang="ko-KR" altLang="en-US" sz="1000" dirty="0"/>
              <a:t>총 </a:t>
            </a:r>
            <a:r>
              <a:rPr lang="en-US" altLang="ko-KR" sz="1000" dirty="0"/>
              <a:t>119</a:t>
            </a:r>
            <a:r>
              <a:rPr lang="ko-KR" altLang="en-US" sz="1000" dirty="0"/>
              <a:t>개 테스트 케이스는 </a:t>
            </a:r>
            <a:r>
              <a:rPr lang="en-US" altLang="ko-KR" sz="1000" dirty="0" err="1"/>
              <a:t>JsonCPP</a:t>
            </a:r>
            <a:r>
              <a:rPr lang="en-US" altLang="ko-KR" sz="1000" dirty="0"/>
              <a:t> </a:t>
            </a:r>
            <a:r>
              <a:rPr lang="ko-KR" altLang="en-US" sz="1000" dirty="0"/>
              <a:t>제작</a:t>
            </a:r>
            <a:endParaRPr lang="en-US" altLang="ko-KR" sz="1000" dirty="0"/>
          </a:p>
          <a:p>
            <a:r>
              <a:rPr lang="ko-KR" altLang="en-US" sz="1400" dirty="0"/>
              <a:t>테스트 케이스 파일 위치</a:t>
            </a:r>
            <a:r>
              <a:rPr lang="en-US" altLang="ko-KR" sz="1400" dirty="0"/>
              <a:t>: </a:t>
            </a:r>
            <a:r>
              <a:rPr lang="en-US" altLang="ko-KR" sz="1200" dirty="0"/>
              <a:t>./subjects/&lt;project&gt;/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test_lib_json</a:t>
            </a:r>
            <a:r>
              <a:rPr lang="en-US" altLang="ko-KR" sz="1200" dirty="0"/>
              <a:t>/main.cpp</a:t>
            </a:r>
            <a:endParaRPr lang="en-US" altLang="ko-KR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02E35B-9751-A6FD-2AE1-A23E5AED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1679"/>
              </p:ext>
            </p:extLst>
          </p:nvPr>
        </p:nvGraphicFramePr>
        <p:xfrm>
          <a:off x="434723" y="3106496"/>
          <a:ext cx="11322553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87">
                  <a:extLst>
                    <a:ext uri="{9D8B030D-6E8A-4147-A177-3AD203B41FA5}">
                      <a16:colId xmlns:a16="http://schemas.microsoft.com/office/drawing/2014/main" val="3465893462"/>
                    </a:ext>
                  </a:extLst>
                </a:gridCol>
                <a:gridCol w="1907313">
                  <a:extLst>
                    <a:ext uri="{9D8B030D-6E8A-4147-A177-3AD203B41FA5}">
                      <a16:colId xmlns:a16="http://schemas.microsoft.com/office/drawing/2014/main" val="3035809546"/>
                    </a:ext>
                  </a:extLst>
                </a:gridCol>
                <a:gridCol w="558084">
                  <a:extLst>
                    <a:ext uri="{9D8B030D-6E8A-4147-A177-3AD203B41FA5}">
                      <a16:colId xmlns:a16="http://schemas.microsoft.com/office/drawing/2014/main" val="2941746298"/>
                    </a:ext>
                  </a:extLst>
                </a:gridCol>
                <a:gridCol w="1257837">
                  <a:extLst>
                    <a:ext uri="{9D8B030D-6E8A-4147-A177-3AD203B41FA5}">
                      <a16:colId xmlns:a16="http://schemas.microsoft.com/office/drawing/2014/main" val="2264016405"/>
                    </a:ext>
                  </a:extLst>
                </a:gridCol>
                <a:gridCol w="1876022">
                  <a:extLst>
                    <a:ext uri="{9D8B030D-6E8A-4147-A177-3AD203B41FA5}">
                      <a16:colId xmlns:a16="http://schemas.microsoft.com/office/drawing/2014/main" val="3363360183"/>
                    </a:ext>
                  </a:extLst>
                </a:gridCol>
                <a:gridCol w="1466007">
                  <a:extLst>
                    <a:ext uri="{9D8B030D-6E8A-4147-A177-3AD203B41FA5}">
                      <a16:colId xmlns:a16="http://schemas.microsoft.com/office/drawing/2014/main" val="1819458988"/>
                    </a:ext>
                  </a:extLst>
                </a:gridCol>
                <a:gridCol w="2721820">
                  <a:extLst>
                    <a:ext uri="{9D8B030D-6E8A-4147-A177-3AD203B41FA5}">
                      <a16:colId xmlns:a16="http://schemas.microsoft.com/office/drawing/2014/main" val="270721087"/>
                    </a:ext>
                  </a:extLst>
                </a:gridCol>
                <a:gridCol w="1087083">
                  <a:extLst>
                    <a:ext uri="{9D8B030D-6E8A-4147-A177-3AD203B41FA5}">
                      <a16:colId xmlns:a16="http://schemas.microsoft.com/office/drawing/2014/main" val="2698131552"/>
                    </a:ext>
                  </a:extLst>
                </a:gridCol>
              </a:tblGrid>
              <a:tr h="23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Description (schema/test)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 #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Buggy File Name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Buggy Method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Buggy Line #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 type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출처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5000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TC1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ValueTest</a:t>
                      </a:r>
                      <a:r>
                        <a:rPr lang="en-US" altLang="ko-KR" sz="700" dirty="0"/>
                        <a:t>/issue1264_1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bug1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Json_value.cpp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Json::Value::resize(unsigned int)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915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Assertion Violation:</a:t>
                      </a:r>
                    </a:p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size of an array type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18827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ValueTest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/issue1264_2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96876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ValueTest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/issue1264_3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057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TC4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ReaderTest</a:t>
                      </a:r>
                      <a:r>
                        <a:rPr lang="en-US" altLang="ko-KR" sz="700" dirty="0"/>
                        <a:t>/allowNumericKeysTest_1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bug2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Json_reader.cpp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Json::Reader::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readObject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(Json::Reader::Token&amp;)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Assertion Violation:</a:t>
                      </a:r>
                    </a:p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type (expecting 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JsonCPP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500550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TC5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ReaderTest</a:t>
                      </a:r>
                      <a:r>
                        <a:rPr lang="en-US" altLang="ko-KR" sz="700" dirty="0"/>
                        <a:t>/allowNumericKeysTest_2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 to Assert</a:t>
                      </a:r>
                    </a:p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type (expecting 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3384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TC6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ReaderTest</a:t>
                      </a:r>
                      <a:r>
                        <a:rPr lang="en-US" altLang="ko-KR" sz="700" dirty="0"/>
                        <a:t>/allowNumericKeysTest_3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8187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TC7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CharReaderTest</a:t>
                      </a:r>
                      <a:r>
                        <a:rPr lang="en-US" altLang="ko-KR" sz="700" dirty="0"/>
                        <a:t>/ossFuzz_21916_1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Bug3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Json_reader.cpp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OurReader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skipBom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(bool)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1279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 overflow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643556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/ossFuzz_21916_2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08890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/ossFuzz_21916_3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27647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TC10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CharReaderTest</a:t>
                      </a:r>
                      <a:r>
                        <a:rPr lang="en-US" altLang="ko-KR" sz="700" dirty="0"/>
                        <a:t>/ossFuzz_18146_1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Bug4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Json_reader.cpp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OurReader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decodeNumber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(Json::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ourReader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::Token&amp;, Json::Value&amp;)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1628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overflow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957108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/ossFuzz_18146_2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73947"/>
                  </a:ext>
                </a:extLst>
              </a:tr>
              <a:tr h="207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/ossFuzz_18146_3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62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en-US" altLang="ko-KR" sz="3200" dirty="0" err="1"/>
              <a:t>JsonCPP</a:t>
            </a:r>
            <a:r>
              <a:rPr lang="ko-KR" altLang="en-US" sz="3200" dirty="0"/>
              <a:t>의 테스트 케이스 정보 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4" y="726510"/>
            <a:ext cx="6975618" cy="2015621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버그 버전 별 </a:t>
            </a:r>
            <a:r>
              <a:rPr lang="en-US" altLang="ko-KR" sz="1400" dirty="0"/>
              <a:t>buggy line</a:t>
            </a:r>
            <a:r>
              <a:rPr lang="ko-KR" altLang="en-US" sz="1400" dirty="0"/>
              <a:t>을 실행 했지만 우연히 </a:t>
            </a:r>
            <a:r>
              <a:rPr lang="en-US" altLang="ko-KR" sz="1400" dirty="0"/>
              <a:t>Pass </a:t>
            </a:r>
            <a:r>
              <a:rPr lang="ko-KR" altLang="en-US" sz="1400" dirty="0"/>
              <a:t>하는 테스트 케이스들은 제외</a:t>
            </a:r>
            <a:endParaRPr lang="en-US" altLang="ko-KR" sz="1400" dirty="0"/>
          </a:p>
          <a:p>
            <a:pPr lvl="1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./subjects/&lt;project&gt;/data/coverage/</a:t>
            </a:r>
            <a:r>
              <a:rPr lang="en-US" altLang="ko-KR" sz="1100" b="1" dirty="0"/>
              <a:t>coincident</a:t>
            </a:r>
            <a:r>
              <a:rPr lang="en-US" altLang="ko-KR" sz="1100" dirty="0"/>
              <a:t>/&lt;bug-version&gt;.coincidentTC.txt</a:t>
            </a:r>
          </a:p>
          <a:p>
            <a:pPr lvl="1"/>
            <a:r>
              <a:rPr lang="en-US" altLang="ko-KR" sz="1100" b="1" dirty="0">
                <a:solidFill>
                  <a:srgbClr val="0000FF"/>
                </a:solidFill>
              </a:rPr>
              <a:t>Buggy</a:t>
            </a:r>
            <a:r>
              <a:rPr lang="ko-KR" altLang="en-US" sz="1100" b="1" dirty="0">
                <a:solidFill>
                  <a:srgbClr val="0000FF"/>
                </a:solidFill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</a:rPr>
              <a:t>line</a:t>
            </a:r>
            <a:r>
              <a:rPr lang="ko-KR" altLang="en-US" sz="1100" b="1" dirty="0">
                <a:solidFill>
                  <a:srgbClr val="0000FF"/>
                </a:solidFill>
              </a:rPr>
              <a:t>을 실행 했으나 우연히 </a:t>
            </a:r>
            <a:r>
              <a:rPr lang="en-US" altLang="ko-KR" sz="1100" b="1" dirty="0">
                <a:solidFill>
                  <a:srgbClr val="0000FF"/>
                </a:solidFill>
              </a:rPr>
              <a:t>pass </a:t>
            </a:r>
            <a:r>
              <a:rPr lang="ko-KR" altLang="en-US" sz="1100" dirty="0"/>
              <a:t>함으로 제외 된 </a:t>
            </a:r>
            <a:r>
              <a:rPr lang="en-US" altLang="ko-KR" sz="1100" dirty="0"/>
              <a:t>TC</a:t>
            </a:r>
            <a:r>
              <a:rPr lang="ko-KR" altLang="en-US" sz="1100" dirty="0"/>
              <a:t>의 개수</a:t>
            </a:r>
            <a:endParaRPr lang="en-US" altLang="ko-KR" sz="11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BAC399-587E-86D9-4CB5-8D6DFEAC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29494"/>
              </p:ext>
            </p:extLst>
          </p:nvPr>
        </p:nvGraphicFramePr>
        <p:xfrm>
          <a:off x="3844231" y="3457665"/>
          <a:ext cx="7999128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887">
                  <a:extLst>
                    <a:ext uri="{9D8B030D-6E8A-4147-A177-3AD203B41FA5}">
                      <a16:colId xmlns:a16="http://schemas.microsoft.com/office/drawing/2014/main" val="3465893462"/>
                    </a:ext>
                  </a:extLst>
                </a:gridCol>
                <a:gridCol w="1004771">
                  <a:extLst>
                    <a:ext uri="{9D8B030D-6E8A-4147-A177-3AD203B41FA5}">
                      <a16:colId xmlns:a16="http://schemas.microsoft.com/office/drawing/2014/main" val="3035809546"/>
                    </a:ext>
                  </a:extLst>
                </a:gridCol>
                <a:gridCol w="1918490">
                  <a:extLst>
                    <a:ext uri="{9D8B030D-6E8A-4147-A177-3AD203B41FA5}">
                      <a16:colId xmlns:a16="http://schemas.microsoft.com/office/drawing/2014/main" val="3802483881"/>
                    </a:ext>
                  </a:extLst>
                </a:gridCol>
                <a:gridCol w="1918490">
                  <a:extLst>
                    <a:ext uri="{9D8B030D-6E8A-4147-A177-3AD203B41FA5}">
                      <a16:colId xmlns:a16="http://schemas.microsoft.com/office/drawing/2014/main" val="2935077943"/>
                    </a:ext>
                  </a:extLst>
                </a:gridCol>
                <a:gridCol w="1918490">
                  <a:extLst>
                    <a:ext uri="{9D8B030D-6E8A-4147-A177-3AD203B41FA5}">
                      <a16:colId xmlns:a16="http://schemas.microsoft.com/office/drawing/2014/main" val="3363360183"/>
                    </a:ext>
                  </a:extLst>
                </a:gridCol>
              </a:tblGrid>
              <a:tr h="151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버그 버전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Bug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실행 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Pass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</a:t>
                      </a:r>
                      <a:r>
                        <a:rPr lang="ko-KR" altLang="en-US" sz="1000" dirty="0"/>
                        <a:t>실행 후 </a:t>
                      </a:r>
                      <a:r>
                        <a:rPr lang="en-US" altLang="ko-KR" sz="1000" dirty="0"/>
                        <a:t>Fail </a:t>
                      </a:r>
                      <a:r>
                        <a:rPr lang="ko-KR" altLang="en-US" sz="1000" dirty="0"/>
                        <a:t>하는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개수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 </a:t>
                      </a:r>
                      <a:r>
                        <a:rPr lang="ko-KR" altLang="en-US" sz="1000" dirty="0"/>
                        <a:t>실행 하지 않는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개수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5000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Bug1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18827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122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196723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31641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Bug2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07003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i="0" dirty="0"/>
                        <a:t>114</a:t>
                      </a:r>
                      <a:endParaRPr lang="ko-KR" altLang="en-US" sz="800" i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07731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124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96693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Bug3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4596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92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59572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31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93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151853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Bug4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31790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119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6852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122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52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5D4BEA-F4BB-D865-9A98-314CF26E3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73181"/>
              </p:ext>
            </p:extLst>
          </p:nvPr>
        </p:nvGraphicFramePr>
        <p:xfrm>
          <a:off x="1927748" y="1518187"/>
          <a:ext cx="355600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11">
                  <a:extLst>
                    <a:ext uri="{9D8B030D-6E8A-4147-A177-3AD203B41FA5}">
                      <a16:colId xmlns:a16="http://schemas.microsoft.com/office/drawing/2014/main" val="3776809555"/>
                    </a:ext>
                  </a:extLst>
                </a:gridCol>
                <a:gridCol w="2549093">
                  <a:extLst>
                    <a:ext uri="{9D8B030D-6E8A-4147-A177-3AD203B41FA5}">
                      <a16:colId xmlns:a16="http://schemas.microsoft.com/office/drawing/2014/main" val="3045326899"/>
                    </a:ext>
                  </a:extLst>
                </a:gridCol>
              </a:tblGrid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버그 버전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제외 된 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TC 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18798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56879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12183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4458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47639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0E5AB49-2471-E595-0A4C-FB62129A856B}"/>
              </a:ext>
            </a:extLst>
          </p:cNvPr>
          <p:cNvSpPr txBox="1">
            <a:spLocks/>
          </p:cNvSpPr>
          <p:nvPr/>
        </p:nvSpPr>
        <p:spPr>
          <a:xfrm>
            <a:off x="590104" y="2823074"/>
            <a:ext cx="6004849" cy="538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각 버그 버전에서 테스트 케이스들의 </a:t>
            </a:r>
            <a:r>
              <a:rPr lang="ko-KR" altLang="en-US" sz="1600" b="1" dirty="0">
                <a:solidFill>
                  <a:srgbClr val="0000FF"/>
                </a:solidFill>
              </a:rPr>
              <a:t>특징</a:t>
            </a:r>
            <a:r>
              <a:rPr lang="ko-KR" altLang="en-US" sz="1600" dirty="0"/>
              <a:t> 표</a:t>
            </a:r>
            <a:endParaRPr lang="en-US" altLang="ko-KR" sz="1600" dirty="0"/>
          </a:p>
          <a:p>
            <a:pPr lvl="1"/>
            <a:r>
              <a:rPr lang="ko-KR" altLang="en-US" sz="1200" dirty="0"/>
              <a:t>위치</a:t>
            </a:r>
            <a:r>
              <a:rPr lang="en-US" altLang="ko-KR" sz="1200" dirty="0"/>
              <a:t>: ./subjects/&lt;project&gt;/data/</a:t>
            </a:r>
            <a:r>
              <a:rPr lang="en-US" altLang="ko-KR" sz="1200" b="1" dirty="0"/>
              <a:t>criteria</a:t>
            </a:r>
            <a:r>
              <a:rPr lang="en-US" altLang="ko-KR" sz="1200" dirty="0"/>
              <a:t>/&lt;bug-version&gt;.stats.csv</a:t>
            </a:r>
          </a:p>
          <a:p>
            <a:pPr lvl="1"/>
            <a:endParaRPr lang="en-US" altLang="ko-KR" sz="12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EF3A05-43FE-A04B-8215-19031A551D5D}"/>
              </a:ext>
            </a:extLst>
          </p:cNvPr>
          <p:cNvSpPr txBox="1">
            <a:spLocks/>
          </p:cNvSpPr>
          <p:nvPr/>
        </p:nvSpPr>
        <p:spPr>
          <a:xfrm>
            <a:off x="590103" y="3496312"/>
            <a:ext cx="3199019" cy="250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Understand by </a:t>
            </a:r>
            <a:r>
              <a:rPr lang="en-US" altLang="ko-KR" sz="1400" dirty="0" err="1"/>
              <a:t>SciTool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JsonCPP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 분석 결과</a:t>
            </a:r>
            <a:endParaRPr lang="en-US" altLang="ko-KR" sz="1400" dirty="0"/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File </a:t>
            </a:r>
            <a:r>
              <a:rPr lang="ko-KR" altLang="en-US" sz="1200" dirty="0"/>
              <a:t>개수</a:t>
            </a:r>
            <a:r>
              <a:rPr lang="en-US" altLang="ko-KR" sz="1200" dirty="0"/>
              <a:t>: ~ 40</a:t>
            </a:r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Function </a:t>
            </a:r>
            <a:r>
              <a:rPr lang="ko-KR" altLang="en-US" sz="1200" dirty="0"/>
              <a:t>개수</a:t>
            </a:r>
            <a:r>
              <a:rPr lang="en-US" altLang="ko-KR" sz="1200" dirty="0"/>
              <a:t>: ~ 1,000</a:t>
            </a:r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Line </a:t>
            </a:r>
            <a:r>
              <a:rPr lang="ko-KR" altLang="en-US" sz="1200" dirty="0"/>
              <a:t>개수</a:t>
            </a:r>
            <a:r>
              <a:rPr lang="en-US" altLang="ko-KR" sz="1200" dirty="0"/>
              <a:t>: ~10,000</a:t>
            </a:r>
          </a:p>
        </p:txBody>
      </p:sp>
    </p:spTree>
    <p:extLst>
      <p:ext uri="{BB962C8B-B14F-4D97-AF65-F5344CB8AC3E}">
        <p14:creationId xmlns:p14="http://schemas.microsoft.com/office/powerpoint/2010/main" val="289098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/>
              <a:t>Buggy Method </a:t>
            </a:r>
            <a:r>
              <a:rPr lang="ko-KR" altLang="en-US" sz="2800" b="1" dirty="0"/>
              <a:t>별 의심도 순위 결과</a:t>
            </a:r>
            <a:endParaRPr lang="en-US" altLang="ko-KR" sz="2800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8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Buggy Function </a:t>
            </a:r>
            <a:r>
              <a:rPr lang="ko-KR" altLang="en-US" sz="3600" dirty="0"/>
              <a:t>별 의심도 순위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3"/>
            <a:ext cx="11011791" cy="529483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다음 표는 각 버그 버전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4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별 </a:t>
            </a:r>
            <a:r>
              <a:rPr lang="en-US" altLang="ko-KR" sz="1800" dirty="0"/>
              <a:t>8</a:t>
            </a:r>
            <a:r>
              <a:rPr lang="ko-KR" altLang="en-US" sz="1800" dirty="0"/>
              <a:t>개의 </a:t>
            </a:r>
            <a:r>
              <a:rPr lang="en-US" altLang="ko-KR" sz="1800" dirty="0"/>
              <a:t>SBFL formula </a:t>
            </a:r>
            <a:r>
              <a:rPr lang="ko-KR" altLang="en-US" sz="1800" dirty="0"/>
              <a:t>기준 </a:t>
            </a:r>
            <a:r>
              <a:rPr lang="en-US" altLang="ko-KR" sz="1800" b="1" dirty="0">
                <a:solidFill>
                  <a:srgbClr val="0000FF"/>
                </a:solidFill>
              </a:rPr>
              <a:t>buggy </a:t>
            </a:r>
            <a:r>
              <a:rPr lang="ko-KR" altLang="en-US" sz="1800" b="1" dirty="0">
                <a:solidFill>
                  <a:srgbClr val="0000FF"/>
                </a:solidFill>
              </a:rPr>
              <a:t>함수에 대한 순위</a:t>
            </a:r>
            <a:r>
              <a:rPr lang="ko-KR" altLang="en-US" sz="1800" dirty="0"/>
              <a:t>를 보인다</a:t>
            </a:r>
            <a:endParaRPr lang="en-US" altLang="ko-KR" sz="1800" dirty="0"/>
          </a:p>
          <a:p>
            <a:pPr lvl="1"/>
            <a:r>
              <a:rPr lang="ko-KR" altLang="en-US" sz="1200" dirty="0"/>
              <a:t>하나의 버그 버전에서는 하나의 버그 함수만이 존재한다</a:t>
            </a:r>
            <a:endParaRPr lang="en-US" altLang="ko-KR" sz="1200" dirty="0"/>
          </a:p>
          <a:p>
            <a:pPr lvl="1"/>
            <a:r>
              <a:rPr lang="en-US" altLang="ko-KR" sz="1200" dirty="0"/>
              <a:t>Tie Breaker: </a:t>
            </a:r>
            <a:r>
              <a:rPr lang="ko-KR" altLang="en-US" sz="1200" dirty="0"/>
              <a:t>여러 개의 함수가 동일한 의심도를 갖게 될 시</a:t>
            </a:r>
            <a:r>
              <a:rPr lang="en-US" altLang="ko-KR" sz="1200" dirty="0"/>
              <a:t>,</a:t>
            </a:r>
            <a:r>
              <a:rPr lang="ko-KR" altLang="en-US" sz="1200" dirty="0"/>
              <a:t> 비긴 함수의 개수 만큼 순위를 갖게 된다</a:t>
            </a:r>
            <a:endParaRPr lang="en-US" altLang="ko-KR" sz="1200" dirty="0"/>
          </a:p>
          <a:p>
            <a:pPr lvl="1"/>
            <a:r>
              <a:rPr lang="ko-KR" altLang="en-US" sz="1200" dirty="0"/>
              <a:t>위치</a:t>
            </a:r>
            <a:r>
              <a:rPr lang="en-US" altLang="ko-KR" sz="1200" dirty="0"/>
              <a:t>: ./subjects/&lt;project&gt;/data/</a:t>
            </a:r>
            <a:r>
              <a:rPr lang="en-US" altLang="ko-KR" sz="1200" b="1" dirty="0"/>
              <a:t>ranked</a:t>
            </a:r>
            <a:r>
              <a:rPr lang="en-US" altLang="ko-KR" sz="1200" dirty="0"/>
              <a:t>/&lt;bug-version&gt;.rank.summary.csv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sz="1600" dirty="0"/>
              <a:t>다음 표는 총 </a:t>
            </a:r>
            <a:r>
              <a:rPr lang="en-US" altLang="ko-KR" sz="1600" dirty="0"/>
              <a:t>8</a:t>
            </a:r>
            <a:r>
              <a:rPr lang="ko-KR" altLang="en-US" sz="1600" dirty="0"/>
              <a:t>개의</a:t>
            </a:r>
            <a:r>
              <a:rPr lang="en-US" altLang="ko-KR" sz="1600" dirty="0"/>
              <a:t> SBFL formula</a:t>
            </a:r>
            <a:r>
              <a:rPr lang="ko-KR" altLang="en-US" sz="1600" dirty="0"/>
              <a:t>를 보인다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718717-E863-2FFB-6D85-FC2919A4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47"/>
              </p:ext>
            </p:extLst>
          </p:nvPr>
        </p:nvGraphicFramePr>
        <p:xfrm>
          <a:off x="1646842" y="2111897"/>
          <a:ext cx="7073901" cy="1047750"/>
        </p:xfrm>
        <a:graphic>
          <a:graphicData uri="http://schemas.openxmlformats.org/drawingml/2006/table">
            <a:tbl>
              <a:tblPr/>
              <a:tblGrid>
                <a:gridCol w="785989">
                  <a:extLst>
                    <a:ext uri="{9D8B030D-6E8A-4147-A177-3AD203B41FA5}">
                      <a16:colId xmlns:a16="http://schemas.microsoft.com/office/drawing/2014/main" val="487276316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264207032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3735249218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960348004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514669397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1555127764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1469229146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1891414186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9639360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Jaccard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Naish1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Naish2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Ochiai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Russel+Rao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Wong1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747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24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79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6168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47487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F4DA46D-82E4-BA7E-9DE4-10396E58D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"/>
          <a:stretch/>
        </p:blipFill>
        <p:spPr>
          <a:xfrm>
            <a:off x="1646842" y="3887780"/>
            <a:ext cx="4658013" cy="20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간편 실행 방법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9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6090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간편 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한번의 실행으로 모든 버그 버전들의 </a:t>
            </a:r>
            <a:r>
              <a:rPr lang="en-US" altLang="ko-KR" sz="2400" b="1" dirty="0"/>
              <a:t>SBFL </a:t>
            </a:r>
            <a:r>
              <a:rPr lang="ko-KR" altLang="en-US" sz="2400" b="1" dirty="0"/>
              <a:t>데이터셋 생성</a:t>
            </a:r>
            <a:endParaRPr lang="en-US" altLang="ko-KR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/>
              <a:t>./bin </a:t>
            </a:r>
            <a:r>
              <a:rPr lang="ko-KR" altLang="en-US" sz="2000" dirty="0"/>
              <a:t>폴더로 이동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b="1" dirty="0">
                <a:solidFill>
                  <a:srgbClr val="0000FF"/>
                </a:solidFill>
              </a:rPr>
              <a:t>./SBFL_all.sh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dirty="0"/>
              <a:t>스크립트 실행</a:t>
            </a:r>
            <a:endParaRPr lang="en-US" altLang="ko-KR" sz="2000" dirty="0"/>
          </a:p>
          <a:p>
            <a:pPr lvl="2"/>
            <a:r>
              <a:rPr lang="ko-KR" altLang="en-US" sz="1800" dirty="0"/>
              <a:t>각 버그 버전 별 추출된 정보를 하나의 폴더에 모음</a:t>
            </a:r>
            <a:endParaRPr lang="en-US" altLang="ko-KR" sz="1800" dirty="0"/>
          </a:p>
          <a:p>
            <a:pPr lvl="2"/>
            <a:r>
              <a:rPr lang="ko-KR" altLang="en-US" sz="1800" dirty="0"/>
              <a:t>위치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./</a:t>
            </a:r>
            <a:r>
              <a:rPr lang="en-US" altLang="ko-KR" sz="1800" b="1" dirty="0"/>
              <a:t>overall</a:t>
            </a:r>
            <a:r>
              <a:rPr lang="en-US" altLang="ko-KR" sz="1800" dirty="0"/>
              <a:t>/</a:t>
            </a:r>
          </a:p>
          <a:p>
            <a:pPr lvl="2"/>
            <a:endParaRPr lang="en-US" altLang="ko-KR" sz="1800" dirty="0"/>
          </a:p>
          <a:p>
            <a:pPr marL="914400" lvl="2" indent="0">
              <a:buNone/>
            </a:pPr>
            <a:endParaRPr lang="ko-KR" altLang="en-US" sz="1800" dirty="0"/>
          </a:p>
          <a:p>
            <a:r>
              <a:rPr lang="ko-KR" altLang="en-US" sz="2400" dirty="0"/>
              <a:t>하나의 버그 버전의 </a:t>
            </a:r>
            <a:r>
              <a:rPr lang="en-US" altLang="ko-KR" sz="2400" b="1" dirty="0"/>
              <a:t>SBFL </a:t>
            </a:r>
            <a:r>
              <a:rPr lang="ko-KR" altLang="en-US" sz="2400" b="1" dirty="0"/>
              <a:t>데이터셋 생성</a:t>
            </a:r>
            <a:endParaRPr lang="en-US" altLang="ko-KR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/>
              <a:t>./bin </a:t>
            </a:r>
            <a:r>
              <a:rPr lang="ko-KR" altLang="en-US" sz="2000" dirty="0"/>
              <a:t>폴더로 이동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b="1" dirty="0">
                <a:solidFill>
                  <a:srgbClr val="0000FF"/>
                </a:solidFill>
              </a:rPr>
              <a:t>./SBFL_&lt;bug-version&gt;.</a:t>
            </a:r>
            <a:r>
              <a:rPr lang="en-US" altLang="ko-KR" sz="2000" b="1" dirty="0" err="1">
                <a:solidFill>
                  <a:srgbClr val="0000FF"/>
                </a:solidFill>
              </a:rPr>
              <a:t>sh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dirty="0"/>
              <a:t>스크립트 실행</a:t>
            </a:r>
            <a:endParaRPr lang="en-US" altLang="ko-KR" sz="2000" dirty="0"/>
          </a:p>
          <a:p>
            <a:pPr lvl="2"/>
            <a:r>
              <a:rPr lang="ko-KR" altLang="en-US" sz="1600" dirty="0"/>
              <a:t>약 </a:t>
            </a:r>
            <a:r>
              <a:rPr lang="en-US" altLang="ko-KR" sz="1600" dirty="0"/>
              <a:t>4</a:t>
            </a:r>
            <a:r>
              <a:rPr lang="ko-KR" altLang="en-US" sz="1600" dirty="0"/>
              <a:t>분</a:t>
            </a:r>
            <a:r>
              <a:rPr lang="en-US" altLang="ko-KR" sz="1600" dirty="0"/>
              <a:t>1</a:t>
            </a:r>
            <a:r>
              <a:rPr lang="en-US" altLang="ko-KR" sz="1600"/>
              <a:t>0</a:t>
            </a:r>
            <a:r>
              <a:rPr lang="ko-KR" altLang="en-US" sz="1600" dirty="0"/>
              <a:t>초 안에 결과 도출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7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라인</a:t>
            </a:r>
            <a:r>
              <a:rPr lang="en-US" altLang="ko-KR" b="1" dirty="0"/>
              <a:t>-</a:t>
            </a:r>
            <a:r>
              <a:rPr lang="ko-KR" altLang="en-US" b="1" dirty="0"/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9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의존 도구 </a:t>
            </a:r>
            <a:r>
              <a:rPr lang="en-US" altLang="ko-KR" sz="1800" dirty="0"/>
              <a:t>(Dependency)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구조 </a:t>
            </a:r>
            <a:r>
              <a:rPr lang="en-US" altLang="ko-KR" sz="1800" dirty="0"/>
              <a:t>(5</a:t>
            </a:r>
            <a:r>
              <a:rPr lang="ko-KR" altLang="en-US" sz="1800" dirty="0"/>
              <a:t>개 단계</a:t>
            </a:r>
            <a:r>
              <a:rPr lang="en-US" altLang="ko-KR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JsonCPP</a:t>
            </a:r>
            <a:r>
              <a:rPr lang="ko-KR" altLang="en-US" dirty="0"/>
              <a:t>의 테스트 케이스 정보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Buggy Method </a:t>
            </a:r>
            <a:r>
              <a:rPr lang="ko-KR" altLang="en-US" sz="2800" dirty="0"/>
              <a:t>별 의심도 순위 결과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간편 실행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라인</a:t>
            </a:r>
            <a:r>
              <a:rPr lang="en-US" altLang="ko-KR" dirty="0"/>
              <a:t>-</a:t>
            </a:r>
            <a:r>
              <a:rPr lang="ko-KR" altLang="en-US" dirty="0"/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0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6090"/>
          </a:xfrm>
        </p:spPr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라인</a:t>
            </a:r>
            <a:r>
              <a:rPr lang="en-US" altLang="ko-KR" dirty="0"/>
              <a:t>-</a:t>
            </a:r>
            <a:r>
              <a:rPr lang="ko-KR" altLang="en-US" dirty="0"/>
              <a:t>함수 매핑 제한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94" y="1399980"/>
            <a:ext cx="1111801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데이터셋에서 각 라인은 다음 형식으로 표시된다</a:t>
            </a:r>
            <a:endParaRPr lang="en-US" altLang="ko-KR" sz="2000" dirty="0"/>
          </a:p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0000FF"/>
                </a:solidFill>
              </a:rPr>
              <a:t>&lt;</a:t>
            </a:r>
            <a:r>
              <a:rPr lang="en-US" altLang="ko-KR" sz="200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bug-version</a:t>
            </a:r>
            <a:r>
              <a:rPr lang="en-US" altLang="ko-KR" sz="2000" dirty="0">
                <a:solidFill>
                  <a:srgbClr val="0000FF"/>
                </a:solidFill>
              </a:rPr>
              <a:t>&gt;</a:t>
            </a:r>
            <a:r>
              <a:rPr lang="en-US" altLang="ko-KR" sz="2000" dirty="0">
                <a:solidFill>
                  <a:srgbClr val="FF0000"/>
                </a:solidFill>
              </a:rPr>
              <a:t>#</a:t>
            </a:r>
            <a:r>
              <a:rPr lang="en-US" altLang="ko-KR" sz="2000" dirty="0">
                <a:solidFill>
                  <a:srgbClr val="0000FF"/>
                </a:solidFill>
              </a:rPr>
              <a:t>&lt;file-name&gt;</a:t>
            </a:r>
            <a:r>
              <a:rPr lang="en-US" altLang="ko-KR" sz="2000" dirty="0">
                <a:solidFill>
                  <a:srgbClr val="FF0000"/>
                </a:solidFill>
              </a:rPr>
              <a:t>#</a:t>
            </a:r>
            <a:r>
              <a:rPr lang="en-US" altLang="ko-KR" sz="2000" dirty="0">
                <a:solidFill>
                  <a:srgbClr val="0000FF"/>
                </a:solidFill>
              </a:rPr>
              <a:t>&lt;function-name&gt;</a:t>
            </a:r>
            <a:r>
              <a:rPr lang="en-US" altLang="ko-KR" sz="2000" dirty="0">
                <a:solidFill>
                  <a:srgbClr val="FF0000"/>
                </a:solidFill>
              </a:rPr>
              <a:t>#</a:t>
            </a:r>
            <a:r>
              <a:rPr lang="en-US" altLang="ko-KR" sz="2000" dirty="0">
                <a:solidFill>
                  <a:srgbClr val="0000FF"/>
                </a:solidFill>
              </a:rPr>
              <a:t>&lt;line-number&gt;</a:t>
            </a:r>
          </a:p>
          <a:p>
            <a:r>
              <a:rPr lang="ko-KR" altLang="en-US" sz="2000" dirty="0"/>
              <a:t>다음과 코드 라인들은 </a:t>
            </a:r>
            <a:r>
              <a:rPr lang="en-US" altLang="ko-KR" sz="2000" dirty="0"/>
              <a:t>&lt;function-name&gt;</a:t>
            </a:r>
            <a:r>
              <a:rPr lang="ko-KR" altLang="en-US" sz="2000" dirty="0"/>
              <a:t>이 인식 되지 않음으로 </a:t>
            </a:r>
            <a:r>
              <a:rPr lang="en-US" altLang="ko-KR" sz="2000" b="1" dirty="0"/>
              <a:t>FUNCTIONNOTFOUND</a:t>
            </a:r>
            <a:r>
              <a:rPr lang="ko-KR" altLang="en-US" sz="2000" dirty="0"/>
              <a:t>로 표시한다</a:t>
            </a:r>
          </a:p>
          <a:p>
            <a:pPr lvl="1"/>
            <a:r>
              <a:rPr lang="en-US" altLang="ko-KR" sz="1600" dirty="0"/>
              <a:t>Line that defines a class</a:t>
            </a:r>
          </a:p>
          <a:p>
            <a:pPr lvl="1"/>
            <a:r>
              <a:rPr lang="en-US" altLang="ko-KR" sz="1600" dirty="0"/>
              <a:t>Line that defines a struct</a:t>
            </a:r>
          </a:p>
          <a:p>
            <a:pPr lvl="1"/>
            <a:r>
              <a:rPr lang="en-US" altLang="ko-KR" sz="1600" dirty="0"/>
              <a:t>Line the defines a field</a:t>
            </a:r>
          </a:p>
          <a:p>
            <a:pPr lvl="1"/>
            <a:r>
              <a:rPr lang="en-US" altLang="ko-KR" sz="1600" dirty="0"/>
              <a:t>Line</a:t>
            </a:r>
            <a:r>
              <a:rPr lang="ko-KR" altLang="en-US" sz="1600" dirty="0"/>
              <a:t> </a:t>
            </a:r>
            <a:r>
              <a:rPr lang="en-US" altLang="ko-KR" sz="1600" dirty="0"/>
              <a:t>that defines a global variable</a:t>
            </a:r>
          </a:p>
          <a:p>
            <a:pPr lvl="1"/>
            <a:r>
              <a:rPr lang="en-US" altLang="ko-KR" sz="1600" dirty="0"/>
              <a:t>Compilation</a:t>
            </a:r>
            <a:r>
              <a:rPr lang="ko-KR" altLang="en-US" sz="1600" dirty="0"/>
              <a:t> </a:t>
            </a:r>
            <a:r>
              <a:rPr lang="en-US" altLang="ko-KR" sz="1600" dirty="0"/>
              <a:t>commands</a:t>
            </a:r>
            <a:endParaRPr lang="ko-KR" altLang="en-US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8582DF-4AEA-70FE-B5E3-5B4657F6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58453"/>
              </p:ext>
            </p:extLst>
          </p:nvPr>
        </p:nvGraphicFramePr>
        <p:xfrm>
          <a:off x="5986966" y="2927350"/>
          <a:ext cx="4261933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919">
                  <a:extLst>
                    <a:ext uri="{9D8B030D-6E8A-4147-A177-3AD203B41FA5}">
                      <a16:colId xmlns:a16="http://schemas.microsoft.com/office/drawing/2014/main" val="3776809555"/>
                    </a:ext>
                  </a:extLst>
                </a:gridCol>
                <a:gridCol w="2199014">
                  <a:extLst>
                    <a:ext uri="{9D8B030D-6E8A-4147-A177-3AD203B41FA5}">
                      <a16:colId xmlns:a16="http://schemas.microsoft.com/office/drawing/2014/main" val="3045326899"/>
                    </a:ext>
                  </a:extLst>
                </a:gridCol>
              </a:tblGrid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파일명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라인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함수 매핑 되지 못한 줄의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18798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CMakeCXXCompilerId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56879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reader.h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12183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value.h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4458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writer.h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47639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jsontestrunner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/main.cpp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0568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/json_reader.cpp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602345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json_tool.h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53916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/json_value.cpp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96476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lib_json.json_valueiterator.inl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563541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/json_writer.cpp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49048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fuzz.cpp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490490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jsontest.cpp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915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jsontest.h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084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test_lib_json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/main.cpp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77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0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의존 도구 </a:t>
            </a:r>
            <a:r>
              <a:rPr lang="en-US" altLang="ko-KR" sz="1800" b="1" dirty="0"/>
              <a:t>(Dependency)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C54B9-DC23-7EBB-4722-696F621D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의존 도구 </a:t>
            </a:r>
            <a:r>
              <a:rPr lang="en-US" altLang="ko-KR" sz="2800" dirty="0"/>
              <a:t>(Dependency)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946AB-2672-ED58-C604-0355EE70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Clang/LLVM </a:t>
            </a:r>
            <a:r>
              <a:rPr lang="ko-KR" altLang="en-US" sz="2400" dirty="0"/>
              <a:t>버전 </a:t>
            </a:r>
            <a:r>
              <a:rPr lang="en-US" altLang="ko-KR" sz="2400" dirty="0"/>
              <a:t>13.0.1</a:t>
            </a:r>
          </a:p>
          <a:p>
            <a:pPr lvl="1"/>
            <a:r>
              <a:rPr lang="en-US" altLang="ko-KR" sz="2000" dirty="0"/>
              <a:t>Apt downloader</a:t>
            </a:r>
            <a:r>
              <a:rPr lang="ko-KR" altLang="en-US" sz="20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https://apt.llvm.org/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2000" dirty="0"/>
              <a:t>수동 설치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https://releases.llvm.org/download.html</a:t>
            </a:r>
            <a:r>
              <a:rPr lang="en-US" altLang="ko-KR" sz="1600" dirty="0"/>
              <a:t>)</a:t>
            </a:r>
          </a:p>
          <a:p>
            <a:r>
              <a:rPr lang="en-US" altLang="ko-KR" sz="2400" dirty="0" err="1"/>
              <a:t>Gcovr</a:t>
            </a:r>
            <a:r>
              <a:rPr lang="en-US" altLang="ko-KR" sz="2400" dirty="0"/>
              <a:t> </a:t>
            </a:r>
            <a:r>
              <a:rPr lang="ko-KR" altLang="en-US" sz="2400" dirty="0"/>
              <a:t>버전 </a:t>
            </a:r>
            <a:r>
              <a:rPr lang="en-US" altLang="ko-KR" sz="2400" dirty="0"/>
              <a:t>6.0</a:t>
            </a:r>
          </a:p>
          <a:p>
            <a:pPr lvl="1"/>
            <a:r>
              <a:rPr lang="ko-KR" altLang="en-US" sz="2000" dirty="0"/>
              <a:t>설치 방법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4"/>
              </a:rPr>
              <a:t>https://gcovr.com/en/stable/installation.html</a:t>
            </a:r>
            <a:r>
              <a:rPr lang="en-US" altLang="ko-KR" sz="1600" dirty="0"/>
              <a:t>)</a:t>
            </a:r>
          </a:p>
          <a:p>
            <a:r>
              <a:rPr lang="en-US" altLang="ko-KR" sz="2400" dirty="0"/>
              <a:t>Python Modules</a:t>
            </a:r>
          </a:p>
          <a:p>
            <a:pPr lvl="1"/>
            <a:r>
              <a:rPr lang="en-US" altLang="ko-KR" sz="2000" dirty="0"/>
              <a:t>Pandas (1.1.5)</a:t>
            </a:r>
          </a:p>
          <a:p>
            <a:pPr lvl="1"/>
            <a:r>
              <a:rPr lang="en-US" altLang="ko-KR" sz="2000" dirty="0" err="1"/>
              <a:t>Numpy</a:t>
            </a:r>
            <a:r>
              <a:rPr lang="en-US" altLang="ko-KR" sz="2000" dirty="0"/>
              <a:t> (1.19.5)</a:t>
            </a:r>
          </a:p>
          <a:p>
            <a:r>
              <a:rPr lang="en-US" altLang="ko-KR" sz="2400" dirty="0"/>
              <a:t>Make</a:t>
            </a:r>
            <a:r>
              <a:rPr lang="ko-KR" altLang="en-US" sz="2400" dirty="0"/>
              <a:t> 버전 </a:t>
            </a:r>
            <a:r>
              <a:rPr lang="en-US" altLang="ko-KR" sz="2400" dirty="0"/>
              <a:t>4.1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F254C-527E-4464-B22E-775AA988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1E7AE-E1E2-DE0D-C65A-B6367169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5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구조 </a:t>
            </a:r>
            <a:r>
              <a:rPr lang="en-US" altLang="ko-KR" sz="1800" b="1" dirty="0"/>
              <a:t>(5</a:t>
            </a:r>
            <a:r>
              <a:rPr lang="ko-KR" altLang="en-US" sz="1800" b="1" dirty="0"/>
              <a:t>개 단계</a:t>
            </a:r>
            <a:r>
              <a:rPr lang="en-US" altLang="ko-KR" sz="1800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구조 </a:t>
            </a:r>
            <a:r>
              <a:rPr lang="en-US" altLang="ko-KR" sz="2400" dirty="0"/>
              <a:t>(5</a:t>
            </a:r>
            <a:r>
              <a:rPr lang="ko-KR" altLang="en-US" sz="2400" dirty="0"/>
              <a:t>개 단계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896353-A681-62AB-BB73-DE3339A8823C}"/>
              </a:ext>
            </a:extLst>
          </p:cNvPr>
          <p:cNvSpPr/>
          <p:nvPr/>
        </p:nvSpPr>
        <p:spPr>
          <a:xfrm>
            <a:off x="1022350" y="1462541"/>
            <a:ext cx="3175000" cy="19114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A3C3BC-5A35-143E-DEED-D918A286F21D}"/>
              </a:ext>
            </a:extLst>
          </p:cNvPr>
          <p:cNvSpPr/>
          <p:nvPr/>
        </p:nvSpPr>
        <p:spPr>
          <a:xfrm>
            <a:off x="1108075" y="1687965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 받기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BD417C-631A-6EEA-7D2A-B9F17BC3637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660525" y="1867353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EB68CC80-264B-DD66-7554-3642934D2009}"/>
              </a:ext>
            </a:extLst>
          </p:cNvPr>
          <p:cNvSpPr/>
          <p:nvPr/>
        </p:nvSpPr>
        <p:spPr>
          <a:xfrm>
            <a:off x="1863725" y="1687965"/>
            <a:ext cx="552450" cy="35877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BCA5E63-D49F-50AE-A5C8-30DB5BDDA3E0}"/>
              </a:ext>
            </a:extLst>
          </p:cNvPr>
          <p:cNvSpPr/>
          <p:nvPr/>
        </p:nvSpPr>
        <p:spPr>
          <a:xfrm>
            <a:off x="2619375" y="1687965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 빌드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538522-0987-3F42-853F-482BBBC0BAA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416175" y="1867353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9F023BCB-1A71-EEA6-8287-87CF5F6BF279}"/>
              </a:ext>
            </a:extLst>
          </p:cNvPr>
          <p:cNvSpPr/>
          <p:nvPr/>
        </p:nvSpPr>
        <p:spPr>
          <a:xfrm>
            <a:off x="4492625" y="1687965"/>
            <a:ext cx="552450" cy="35877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빌드 결과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B93C31-F0AB-3166-72DE-EEBC7BDF0F87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71825" y="1867353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B3904329-D964-183D-5B35-76027EBBF668}"/>
              </a:ext>
            </a:extLst>
          </p:cNvPr>
          <p:cNvSpPr/>
          <p:nvPr/>
        </p:nvSpPr>
        <p:spPr>
          <a:xfrm>
            <a:off x="2619375" y="2372264"/>
            <a:ext cx="552450" cy="42115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전처리</a:t>
            </a:r>
            <a:r>
              <a:rPr lang="ko-KR" altLang="en-US" sz="600" dirty="0">
                <a:solidFill>
                  <a:schemeClr val="tx1"/>
                </a:solidFill>
              </a:rPr>
              <a:t> 된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빌드 결과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40DBCD-A798-B699-65CF-224BD6F05E29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2895600" y="2046741"/>
            <a:ext cx="0" cy="32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441324-1697-2044-397B-288EA001F662}"/>
              </a:ext>
            </a:extLst>
          </p:cNvPr>
          <p:cNvSpPr/>
          <p:nvPr/>
        </p:nvSpPr>
        <p:spPr>
          <a:xfrm>
            <a:off x="3448050" y="2407100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extractor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57DBFC5-6FC6-7019-B419-CDAE7CCB28E7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3171825" y="2582842"/>
            <a:ext cx="276225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>
            <a:extLst>
              <a:ext uri="{FF2B5EF4-FFF2-40B4-BE49-F238E27FC236}">
                <a16:creationId xmlns:a16="http://schemas.microsoft.com/office/drawing/2014/main" id="{1DCCA2A7-D3E6-83DF-B4FC-FB7A236539EB}"/>
              </a:ext>
            </a:extLst>
          </p:cNvPr>
          <p:cNvSpPr/>
          <p:nvPr/>
        </p:nvSpPr>
        <p:spPr>
          <a:xfrm>
            <a:off x="4329014" y="3700061"/>
            <a:ext cx="854174" cy="35877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Line-Function </a:t>
            </a:r>
            <a:r>
              <a:rPr lang="ko-KR" altLang="en-US" sz="600" dirty="0">
                <a:solidFill>
                  <a:schemeClr val="tx1"/>
                </a:solidFill>
              </a:rPr>
              <a:t>정보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</a:t>
            </a:r>
            <a:r>
              <a:rPr lang="en-US" altLang="ko-KR" sz="600" dirty="0" err="1">
                <a:solidFill>
                  <a:schemeClr val="tx1"/>
                </a:solidFill>
              </a:rPr>
              <a:t>json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AB530D-09C2-063E-93FD-EB5A97D87ECA}"/>
              </a:ext>
            </a:extLst>
          </p:cNvPr>
          <p:cNvSpPr txBox="1"/>
          <p:nvPr/>
        </p:nvSpPr>
        <p:spPr>
          <a:xfrm>
            <a:off x="1022350" y="950704"/>
            <a:ext cx="22643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./build.py --project &lt;project-name&gt;</a:t>
            </a:r>
          </a:p>
          <a:p>
            <a:r>
              <a:rPr lang="en-US" altLang="ko-KR" sz="900" dirty="0"/>
              <a:t>             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&lt;bug-version&gt;</a:t>
            </a:r>
          </a:p>
          <a:p>
            <a:r>
              <a:rPr lang="en-US" altLang="ko-KR" sz="900" dirty="0"/>
              <a:t>             --</a:t>
            </a:r>
            <a:r>
              <a:rPr lang="en-US" altLang="ko-KR" sz="900" dirty="0" err="1"/>
              <a:t>withPreprocessed</a:t>
            </a:r>
            <a:endParaRPr lang="ko-KR" altLang="en-US" sz="9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E1787C7-32A6-E0A9-3D6D-3C63974E7F25}"/>
              </a:ext>
            </a:extLst>
          </p:cNvPr>
          <p:cNvSpPr/>
          <p:nvPr/>
        </p:nvSpPr>
        <p:spPr>
          <a:xfrm>
            <a:off x="5499100" y="1487146"/>
            <a:ext cx="2590829" cy="22851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30FA1B-50AA-F8D1-EA89-B6FC4D15E1EA}"/>
              </a:ext>
            </a:extLst>
          </p:cNvPr>
          <p:cNvCxnSpPr>
            <a:cxnSpLocks/>
            <a:stCxn id="22" idx="3"/>
            <a:endCxn id="63" idx="1"/>
          </p:cNvCxnSpPr>
          <p:nvPr/>
        </p:nvCxnSpPr>
        <p:spPr>
          <a:xfrm>
            <a:off x="5045075" y="1867353"/>
            <a:ext cx="685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BC3785-ED1D-1781-B252-0B4CA6F4FC04}"/>
              </a:ext>
            </a:extLst>
          </p:cNvPr>
          <p:cNvSpPr txBox="1"/>
          <p:nvPr/>
        </p:nvSpPr>
        <p:spPr>
          <a:xfrm>
            <a:off x="5597525" y="979315"/>
            <a:ext cx="2597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&lt;project-name&gt;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&lt;bug-version&gt;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run_all_testcases</a:t>
            </a:r>
            <a:endParaRPr lang="ko-KR" altLang="en-US" sz="9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002BD8-B75F-D39D-888A-8D3761C16A25}"/>
              </a:ext>
            </a:extLst>
          </p:cNvPr>
          <p:cNvSpPr/>
          <p:nvPr/>
        </p:nvSpPr>
        <p:spPr>
          <a:xfrm>
            <a:off x="5730874" y="1649865"/>
            <a:ext cx="796925" cy="434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테스트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케이스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실행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CD92C08-237C-87FD-AD85-593C221CF117}"/>
              </a:ext>
            </a:extLst>
          </p:cNvPr>
          <p:cNvSpPr/>
          <p:nvPr/>
        </p:nvSpPr>
        <p:spPr>
          <a:xfrm>
            <a:off x="7140743" y="1643287"/>
            <a:ext cx="796925" cy="434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gcovr</a:t>
            </a:r>
            <a:r>
              <a:rPr lang="ko-KR" altLang="en-US" sz="600" dirty="0">
                <a:solidFill>
                  <a:schemeClr val="tx1"/>
                </a:solidFill>
              </a:rPr>
              <a:t>활용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커버리즈</a:t>
            </a:r>
            <a:r>
              <a:rPr lang="ko-KR" altLang="en-US" sz="600" dirty="0">
                <a:solidFill>
                  <a:schemeClr val="tx1"/>
                </a:solidFill>
              </a:rPr>
              <a:t> 기록</a:t>
            </a:r>
          </a:p>
        </p:txBody>
      </p:sp>
      <p:sp>
        <p:nvSpPr>
          <p:cNvPr id="72" name="원통형 71">
            <a:extLst>
              <a:ext uri="{FF2B5EF4-FFF2-40B4-BE49-F238E27FC236}">
                <a16:creationId xmlns:a16="http://schemas.microsoft.com/office/drawing/2014/main" id="{99BC6F0C-A51B-F903-C91A-7023A69A96D6}"/>
              </a:ext>
            </a:extLst>
          </p:cNvPr>
          <p:cNvSpPr/>
          <p:nvPr/>
        </p:nvSpPr>
        <p:spPr>
          <a:xfrm>
            <a:off x="6340394" y="2506664"/>
            <a:ext cx="1458284" cy="1172946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커버리즈</a:t>
            </a:r>
            <a:r>
              <a:rPr lang="ko-KR" altLang="en-US" sz="600" dirty="0">
                <a:solidFill>
                  <a:schemeClr val="tx1"/>
                </a:solidFill>
              </a:rPr>
              <a:t> 정보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4B520D-3C53-60EC-F91A-FD328E2D1F2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7539206" y="2078265"/>
            <a:ext cx="0" cy="4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F115D88-F6FE-B2C0-F7DC-58E3909E9E70}"/>
              </a:ext>
            </a:extLst>
          </p:cNvPr>
          <p:cNvSpPr/>
          <p:nvPr/>
        </p:nvSpPr>
        <p:spPr>
          <a:xfrm>
            <a:off x="9066210" y="2271065"/>
            <a:ext cx="1216025" cy="7389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커버리즈</a:t>
            </a:r>
            <a:r>
              <a:rPr lang="ko-KR" altLang="en-US" sz="800" dirty="0">
                <a:solidFill>
                  <a:schemeClr val="tx1"/>
                </a:solidFill>
              </a:rPr>
              <a:t> 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후처리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(coincident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TC</a:t>
            </a:r>
            <a:r>
              <a:rPr lang="ko-KR" altLang="en-US" sz="700" dirty="0">
                <a:solidFill>
                  <a:schemeClr val="tx1"/>
                </a:solidFill>
              </a:rPr>
              <a:t> 제외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27F90E-92F5-5030-B7F9-3A08B8190223}"/>
              </a:ext>
            </a:extLst>
          </p:cNvPr>
          <p:cNvSpPr txBox="1"/>
          <p:nvPr/>
        </p:nvSpPr>
        <p:spPr>
          <a:xfrm>
            <a:off x="8870950" y="1683797"/>
            <a:ext cx="2597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&lt;project-name&gt;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&lt;bug-version&gt;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spectrum_data</a:t>
            </a:r>
            <a:endParaRPr lang="ko-KR" altLang="en-US" sz="9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D75A43D-1FCC-860D-C436-403AB2C21109}"/>
              </a:ext>
            </a:extLst>
          </p:cNvPr>
          <p:cNvCxnSpPr>
            <a:cxnSpLocks/>
            <a:stCxn id="72" idx="4"/>
            <a:endCxn id="95" idx="1"/>
          </p:cNvCxnSpPr>
          <p:nvPr/>
        </p:nvCxnSpPr>
        <p:spPr>
          <a:xfrm flipV="1">
            <a:off x="7798678" y="2640552"/>
            <a:ext cx="1267532" cy="45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문서 108">
            <a:extLst>
              <a:ext uri="{FF2B5EF4-FFF2-40B4-BE49-F238E27FC236}">
                <a16:creationId xmlns:a16="http://schemas.microsoft.com/office/drawing/2014/main" id="{232CC128-A5F8-146A-3184-B70E7D9A2E81}"/>
              </a:ext>
            </a:extLst>
          </p:cNvPr>
          <p:cNvSpPr/>
          <p:nvPr/>
        </p:nvSpPr>
        <p:spPr>
          <a:xfrm>
            <a:off x="9195590" y="3353423"/>
            <a:ext cx="957264" cy="661234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파일 별 </a:t>
            </a:r>
            <a:r>
              <a:rPr lang="ko-KR" altLang="en-US" sz="600" dirty="0" err="1">
                <a:solidFill>
                  <a:schemeClr val="tx1"/>
                </a:solidFill>
              </a:rPr>
              <a:t>커버리즈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정보 후처리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(*.csv)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6AAB7C2-A26C-0B35-75EF-BC38A79C65A0}"/>
              </a:ext>
            </a:extLst>
          </p:cNvPr>
          <p:cNvCxnSpPr>
            <a:cxnSpLocks/>
            <a:stCxn id="95" idx="2"/>
            <a:endCxn id="109" idx="0"/>
          </p:cNvCxnSpPr>
          <p:nvPr/>
        </p:nvCxnSpPr>
        <p:spPr>
          <a:xfrm flipH="1">
            <a:off x="9674222" y="3010039"/>
            <a:ext cx="1" cy="3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9F0B49C-B007-EF07-161D-59B351E5B7CE}"/>
              </a:ext>
            </a:extLst>
          </p:cNvPr>
          <p:cNvSpPr/>
          <p:nvPr/>
        </p:nvSpPr>
        <p:spPr>
          <a:xfrm>
            <a:off x="2009775" y="4636687"/>
            <a:ext cx="1584325" cy="8259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스텍트럼</a:t>
            </a:r>
            <a:r>
              <a:rPr lang="ko-KR" altLang="en-US" sz="1050" dirty="0">
                <a:solidFill>
                  <a:schemeClr val="tx1"/>
                </a:solidFill>
              </a:rPr>
              <a:t> 기반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특징 추출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30A09F-0A98-459C-6BDE-6009CB55F39C}"/>
              </a:ext>
            </a:extLst>
          </p:cNvPr>
          <p:cNvSpPr txBox="1"/>
          <p:nvPr/>
        </p:nvSpPr>
        <p:spPr>
          <a:xfrm>
            <a:off x="1697037" y="5535209"/>
            <a:ext cx="2427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&lt;project-name&gt;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&lt;bug-version&gt;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processed_data</a:t>
            </a:r>
            <a:endParaRPr lang="ko-KR" altLang="en-US" sz="9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7C1B722C-5C04-B06B-EDD1-6ADB8B51AE2F}"/>
              </a:ext>
            </a:extLst>
          </p:cNvPr>
          <p:cNvCxnSpPr>
            <a:cxnSpLocks/>
            <a:stCxn id="109" idx="2"/>
            <a:endCxn id="115" idx="0"/>
          </p:cNvCxnSpPr>
          <p:nvPr/>
        </p:nvCxnSpPr>
        <p:spPr>
          <a:xfrm rot="5400000">
            <a:off x="5905208" y="867672"/>
            <a:ext cx="665745" cy="687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3931E6D-468F-CBD0-5BED-EFFA0EED0F0F}"/>
              </a:ext>
            </a:extLst>
          </p:cNvPr>
          <p:cNvSpPr/>
          <p:nvPr/>
        </p:nvSpPr>
        <p:spPr>
          <a:xfrm>
            <a:off x="5802313" y="4640877"/>
            <a:ext cx="1584325" cy="8259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Function </a:t>
            </a:r>
            <a:r>
              <a:rPr lang="ko-KR" altLang="en-US" sz="1050" dirty="0">
                <a:solidFill>
                  <a:schemeClr val="tx1"/>
                </a:solidFill>
              </a:rPr>
              <a:t>별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의심도 순위 정열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069252-C671-AF9C-B0B6-E8C82B4DD429}"/>
              </a:ext>
            </a:extLst>
          </p:cNvPr>
          <p:cNvSpPr txBox="1"/>
          <p:nvPr/>
        </p:nvSpPr>
        <p:spPr>
          <a:xfrm>
            <a:off x="5707061" y="5573969"/>
            <a:ext cx="2360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&lt;project-name&gt;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&lt;bug-version&gt;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rank_data</a:t>
            </a:r>
            <a:endParaRPr lang="ko-KR" altLang="en-US" sz="900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6842721-2674-9A4D-0D42-8693656C8507}"/>
              </a:ext>
            </a:extLst>
          </p:cNvPr>
          <p:cNvCxnSpPr>
            <a:cxnSpLocks/>
            <a:stCxn id="40" idx="3"/>
            <a:endCxn id="47" idx="0"/>
          </p:cNvCxnSpPr>
          <p:nvPr/>
        </p:nvCxnSpPr>
        <p:spPr>
          <a:xfrm>
            <a:off x="4000500" y="2586488"/>
            <a:ext cx="755601" cy="111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문서 129">
            <a:extLst>
              <a:ext uri="{FF2B5EF4-FFF2-40B4-BE49-F238E27FC236}">
                <a16:creationId xmlns:a16="http://schemas.microsoft.com/office/drawing/2014/main" id="{B39E9014-2EE1-39FA-5685-AB0C7D7E41FC}"/>
              </a:ext>
            </a:extLst>
          </p:cNvPr>
          <p:cNvSpPr/>
          <p:nvPr/>
        </p:nvSpPr>
        <p:spPr>
          <a:xfrm>
            <a:off x="4124325" y="4719375"/>
            <a:ext cx="1009650" cy="66574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파일 별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</a:t>
            </a:r>
            <a:r>
              <a:rPr lang="ko-KR" altLang="en-US" sz="600" dirty="0">
                <a:solidFill>
                  <a:schemeClr val="tx1"/>
                </a:solidFill>
              </a:rPr>
              <a:t>가지 </a:t>
            </a:r>
            <a:r>
              <a:rPr lang="en-US" altLang="ko-KR" sz="600" dirty="0">
                <a:solidFill>
                  <a:schemeClr val="tx1"/>
                </a:solidFill>
              </a:rPr>
              <a:t>factor </a:t>
            </a:r>
            <a:r>
              <a:rPr lang="ko-KR" altLang="en-US" sz="600" dirty="0">
                <a:solidFill>
                  <a:schemeClr val="tx1"/>
                </a:solidFill>
              </a:rPr>
              <a:t>기록과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SBFL </a:t>
            </a:r>
            <a:r>
              <a:rPr lang="ko-KR" altLang="en-US" sz="600" dirty="0">
                <a:solidFill>
                  <a:schemeClr val="tx1"/>
                </a:solidFill>
              </a:rPr>
              <a:t>공식 적용 결과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(*.csv)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7D299CC-7307-934F-A38B-270D8EF3351C}"/>
              </a:ext>
            </a:extLst>
          </p:cNvPr>
          <p:cNvCxnSpPr>
            <a:cxnSpLocks/>
            <a:stCxn id="115" idx="3"/>
            <a:endCxn id="130" idx="1"/>
          </p:cNvCxnSpPr>
          <p:nvPr/>
        </p:nvCxnSpPr>
        <p:spPr>
          <a:xfrm>
            <a:off x="3594100" y="5049640"/>
            <a:ext cx="530225" cy="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5DBFDF7-AAAC-2187-03C0-2A388D3D16E4}"/>
              </a:ext>
            </a:extLst>
          </p:cNvPr>
          <p:cNvCxnSpPr>
            <a:cxnSpLocks/>
            <a:stCxn id="130" idx="3"/>
            <a:endCxn id="124" idx="1"/>
          </p:cNvCxnSpPr>
          <p:nvPr/>
        </p:nvCxnSpPr>
        <p:spPr>
          <a:xfrm>
            <a:off x="5133975" y="5052248"/>
            <a:ext cx="668338" cy="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1EE61AA4-75EA-750E-752F-1B0CAA343543}"/>
              </a:ext>
            </a:extLst>
          </p:cNvPr>
          <p:cNvCxnSpPr>
            <a:cxnSpLocks/>
            <a:stCxn id="47" idx="3"/>
            <a:endCxn id="124" idx="0"/>
          </p:cNvCxnSpPr>
          <p:nvPr/>
        </p:nvCxnSpPr>
        <p:spPr>
          <a:xfrm>
            <a:off x="5183188" y="3879449"/>
            <a:ext cx="1411288" cy="761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069C47A-69AC-4428-AC19-F48D93B036D7}"/>
              </a:ext>
            </a:extLst>
          </p:cNvPr>
          <p:cNvSpPr txBox="1"/>
          <p:nvPr/>
        </p:nvSpPr>
        <p:spPr>
          <a:xfrm>
            <a:off x="751115" y="83934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47F2AB-2390-7884-28B8-2959D3E01BEC}"/>
              </a:ext>
            </a:extLst>
          </p:cNvPr>
          <p:cNvSpPr txBox="1"/>
          <p:nvPr/>
        </p:nvSpPr>
        <p:spPr>
          <a:xfrm>
            <a:off x="5344461" y="88347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C3A3CA-E7E4-CBD3-1287-ADCFBF26750A}"/>
              </a:ext>
            </a:extLst>
          </p:cNvPr>
          <p:cNvSpPr txBox="1"/>
          <p:nvPr/>
        </p:nvSpPr>
        <p:spPr>
          <a:xfrm>
            <a:off x="8651224" y="1563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DE3BAC-27C0-16A4-226B-F2D835ED2F4D}"/>
              </a:ext>
            </a:extLst>
          </p:cNvPr>
          <p:cNvSpPr txBox="1"/>
          <p:nvPr/>
        </p:nvSpPr>
        <p:spPr>
          <a:xfrm>
            <a:off x="1464613" y="545855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E3976E-FA7C-870E-9470-4E71640D91D3}"/>
              </a:ext>
            </a:extLst>
          </p:cNvPr>
          <p:cNvSpPr txBox="1"/>
          <p:nvPr/>
        </p:nvSpPr>
        <p:spPr>
          <a:xfrm>
            <a:off x="5468144" y="54667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46" name="순서도: 문서 145">
            <a:extLst>
              <a:ext uri="{FF2B5EF4-FFF2-40B4-BE49-F238E27FC236}">
                <a16:creationId xmlns:a16="http://schemas.microsoft.com/office/drawing/2014/main" id="{BA0C5307-F82B-D513-0856-7EF1FF5D4B51}"/>
              </a:ext>
            </a:extLst>
          </p:cNvPr>
          <p:cNvSpPr/>
          <p:nvPr/>
        </p:nvSpPr>
        <p:spPr>
          <a:xfrm>
            <a:off x="8432799" y="4789710"/>
            <a:ext cx="1162051" cy="524444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스펙트럼 기반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Buggy Method </a:t>
            </a:r>
            <a:r>
              <a:rPr lang="ko-KR" altLang="en-US" sz="600" dirty="0">
                <a:solidFill>
                  <a:schemeClr val="tx1"/>
                </a:solidFill>
              </a:rPr>
              <a:t>추적 정보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(*.csv)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B4A1403-AC03-91E3-B0BE-8282AD980076}"/>
              </a:ext>
            </a:extLst>
          </p:cNvPr>
          <p:cNvCxnSpPr>
            <a:cxnSpLocks/>
            <a:stCxn id="124" idx="3"/>
            <a:endCxn id="146" idx="1"/>
          </p:cNvCxnSpPr>
          <p:nvPr/>
        </p:nvCxnSpPr>
        <p:spPr>
          <a:xfrm flipV="1">
            <a:off x="7386638" y="5051932"/>
            <a:ext cx="1046161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E71549C-2C5D-39B9-5345-398596F1724F}"/>
              </a:ext>
            </a:extLst>
          </p:cNvPr>
          <p:cNvSpPr/>
          <p:nvPr/>
        </p:nvSpPr>
        <p:spPr>
          <a:xfrm>
            <a:off x="2328868" y="2877984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빌드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extractor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3" name="순서도: 문서 152">
            <a:extLst>
              <a:ext uri="{FF2B5EF4-FFF2-40B4-BE49-F238E27FC236}">
                <a16:creationId xmlns:a16="http://schemas.microsoft.com/office/drawing/2014/main" id="{2EF19756-29CB-395A-A367-B37D48755A83}"/>
              </a:ext>
            </a:extLst>
          </p:cNvPr>
          <p:cNvSpPr/>
          <p:nvPr/>
        </p:nvSpPr>
        <p:spPr>
          <a:xfrm>
            <a:off x="1266828" y="2880876"/>
            <a:ext cx="647701" cy="35877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Extractor.cpp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5614CD-1349-5F83-B442-7149D82EF1A6}"/>
              </a:ext>
            </a:extLst>
          </p:cNvPr>
          <p:cNvCxnSpPr>
            <a:cxnSpLocks/>
            <a:stCxn id="153" idx="3"/>
            <a:endCxn id="152" idx="1"/>
          </p:cNvCxnSpPr>
          <p:nvPr/>
        </p:nvCxnSpPr>
        <p:spPr>
          <a:xfrm flipV="1">
            <a:off x="1914529" y="3057372"/>
            <a:ext cx="414339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890E7D37-0DFA-5890-F99E-83E45C41C5F2}"/>
              </a:ext>
            </a:extLst>
          </p:cNvPr>
          <p:cNvCxnSpPr>
            <a:cxnSpLocks/>
            <a:stCxn id="152" idx="3"/>
            <a:endCxn id="40" idx="2"/>
          </p:cNvCxnSpPr>
          <p:nvPr/>
        </p:nvCxnSpPr>
        <p:spPr>
          <a:xfrm flipV="1">
            <a:off x="2881318" y="2765876"/>
            <a:ext cx="842957" cy="29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D1AE10A-BD4B-0676-BC92-23A506E7953C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 flipV="1">
            <a:off x="6527799" y="1860776"/>
            <a:ext cx="612944" cy="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ED6A4D60-F4FF-1848-B310-C2711616BE96}"/>
              </a:ext>
            </a:extLst>
          </p:cNvPr>
          <p:cNvCxnSpPr>
            <a:endCxn id="63" idx="2"/>
          </p:cNvCxnSpPr>
          <p:nvPr/>
        </p:nvCxnSpPr>
        <p:spPr>
          <a:xfrm rot="10800000" flipV="1">
            <a:off x="6129338" y="2078265"/>
            <a:ext cx="1146343" cy="6578"/>
          </a:xfrm>
          <a:prstGeom prst="bentConnector4">
            <a:avLst>
              <a:gd name="adj1" fmla="val 2205"/>
              <a:gd name="adj2" fmla="val 3575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C18B476D-D46A-E902-2DB1-502A4346DDE0}"/>
              </a:ext>
            </a:extLst>
          </p:cNvPr>
          <p:cNvSpPr/>
          <p:nvPr/>
        </p:nvSpPr>
        <p:spPr>
          <a:xfrm>
            <a:off x="6461841" y="3018286"/>
            <a:ext cx="481167" cy="211067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TC</a:t>
            </a:r>
            <a:r>
              <a:rPr lang="ko-KR" altLang="en-US" sz="600" dirty="0">
                <a:solidFill>
                  <a:schemeClr val="tx1"/>
                </a:solidFill>
              </a:rPr>
              <a:t> 특징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4118D6BA-D3DA-BB64-41C7-DCB9DB13E8DC}"/>
              </a:ext>
            </a:extLst>
          </p:cNvPr>
          <p:cNvSpPr/>
          <p:nvPr/>
        </p:nvSpPr>
        <p:spPr>
          <a:xfrm>
            <a:off x="6872773" y="3249029"/>
            <a:ext cx="846353" cy="322783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TC</a:t>
            </a:r>
            <a:r>
              <a:rPr lang="ko-KR" altLang="en-US" sz="600" dirty="0">
                <a:solidFill>
                  <a:schemeClr val="tx1"/>
                </a:solidFill>
              </a:rPr>
              <a:t> 라인</a:t>
            </a:r>
            <a:r>
              <a:rPr lang="en-US" altLang="ko-KR" sz="600" dirty="0">
                <a:solidFill>
                  <a:schemeClr val="tx1"/>
                </a:solidFill>
              </a:rPr>
              <a:t>,</a:t>
            </a:r>
            <a:r>
              <a:rPr lang="ko-KR" altLang="en-US" sz="600" dirty="0">
                <a:solidFill>
                  <a:schemeClr val="tx1"/>
                </a:solidFill>
              </a:rPr>
              <a:t>함수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파일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커버리지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2.1 </a:t>
            </a:r>
            <a:r>
              <a:rPr lang="ko-KR" altLang="en-US" sz="3600" dirty="0"/>
              <a:t>프로젝트 빌드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884738-F706-9DB8-4E71-CF1349812738}"/>
              </a:ext>
            </a:extLst>
          </p:cNvPr>
          <p:cNvGrpSpPr/>
          <p:nvPr/>
        </p:nvGrpSpPr>
        <p:grpSpPr>
          <a:xfrm>
            <a:off x="3877143" y="3607431"/>
            <a:ext cx="4467555" cy="2759304"/>
            <a:chOff x="745475" y="950704"/>
            <a:chExt cx="4467555" cy="275930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0E8217-1BD6-F633-6991-90B11CB0C47C}"/>
                </a:ext>
              </a:extLst>
            </p:cNvPr>
            <p:cNvSpPr/>
            <p:nvPr/>
          </p:nvSpPr>
          <p:spPr>
            <a:xfrm>
              <a:off x="1022350" y="1462542"/>
              <a:ext cx="3175000" cy="18668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3684CA6-6D87-4248-6965-40D6E1F1AE8B}"/>
                </a:ext>
              </a:extLst>
            </p:cNvPr>
            <p:cNvSpPr/>
            <p:nvPr/>
          </p:nvSpPr>
          <p:spPr>
            <a:xfrm>
              <a:off x="1108075" y="1687965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 받기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6866B5C-1663-A974-60CC-22D9BF827517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1660525" y="1867353"/>
              <a:ext cx="20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>
              <a:extLst>
                <a:ext uri="{FF2B5EF4-FFF2-40B4-BE49-F238E27FC236}">
                  <a16:creationId xmlns:a16="http://schemas.microsoft.com/office/drawing/2014/main" id="{4886A5BF-E4F0-3DD3-1A0C-614002A4F077}"/>
                </a:ext>
              </a:extLst>
            </p:cNvPr>
            <p:cNvSpPr/>
            <p:nvPr/>
          </p:nvSpPr>
          <p:spPr>
            <a:xfrm>
              <a:off x="1863725" y="1687965"/>
              <a:ext cx="552450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FFCC27B-5810-7C0F-759B-92D7F1496EA8}"/>
                </a:ext>
              </a:extLst>
            </p:cNvPr>
            <p:cNvSpPr/>
            <p:nvPr/>
          </p:nvSpPr>
          <p:spPr>
            <a:xfrm>
              <a:off x="2619375" y="1687965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 빌드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EB2F904-3DB9-076D-5CF3-D3E577B2DB71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2416175" y="1867353"/>
              <a:ext cx="20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문서 19">
              <a:extLst>
                <a:ext uri="{FF2B5EF4-FFF2-40B4-BE49-F238E27FC236}">
                  <a16:creationId xmlns:a16="http://schemas.microsoft.com/office/drawing/2014/main" id="{87528130-9670-79A3-737A-7BC03A1933CA}"/>
                </a:ext>
              </a:extLst>
            </p:cNvPr>
            <p:cNvSpPr/>
            <p:nvPr/>
          </p:nvSpPr>
          <p:spPr>
            <a:xfrm>
              <a:off x="4492625" y="1687965"/>
              <a:ext cx="552450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빌드 결과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CC215C-F349-048F-6955-620EC4133ABE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171825" y="1867353"/>
              <a:ext cx="1320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문서 22">
              <a:extLst>
                <a:ext uri="{FF2B5EF4-FFF2-40B4-BE49-F238E27FC236}">
                  <a16:creationId xmlns:a16="http://schemas.microsoft.com/office/drawing/2014/main" id="{615591CD-6869-C194-F56D-B94D05FF8FF0}"/>
                </a:ext>
              </a:extLst>
            </p:cNvPr>
            <p:cNvSpPr/>
            <p:nvPr/>
          </p:nvSpPr>
          <p:spPr>
            <a:xfrm>
              <a:off x="2619375" y="2346137"/>
              <a:ext cx="552450" cy="47088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전처리</a:t>
              </a:r>
              <a:r>
                <a:rPr lang="ko-KR" altLang="en-US" sz="600" dirty="0">
                  <a:solidFill>
                    <a:schemeClr val="tx1"/>
                  </a:solidFill>
                </a:rPr>
                <a:t> 된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빌드 결과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1152B32-49B6-810F-E98E-963627F85A30}"/>
                </a:ext>
              </a:extLst>
            </p:cNvPr>
            <p:cNvCxnSpPr>
              <a:cxnSpLocks/>
              <a:stCxn id="16" idx="2"/>
              <a:endCxn id="23" idx="0"/>
            </p:cNvCxnSpPr>
            <p:nvPr/>
          </p:nvCxnSpPr>
          <p:spPr>
            <a:xfrm>
              <a:off x="2895600" y="2046741"/>
              <a:ext cx="0" cy="29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3049D91-E7B2-E44D-FB9B-7ABFE077D838}"/>
                </a:ext>
              </a:extLst>
            </p:cNvPr>
            <p:cNvSpPr/>
            <p:nvPr/>
          </p:nvSpPr>
          <p:spPr>
            <a:xfrm>
              <a:off x="3448050" y="2407100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extractor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5C873F-F021-DB3D-783F-EE300A288ADD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3171825" y="2581579"/>
              <a:ext cx="276225" cy="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문서 26">
              <a:extLst>
                <a:ext uri="{FF2B5EF4-FFF2-40B4-BE49-F238E27FC236}">
                  <a16:creationId xmlns:a16="http://schemas.microsoft.com/office/drawing/2014/main" id="{65484FFB-3568-798C-B5E8-084A01DE8C0A}"/>
                </a:ext>
              </a:extLst>
            </p:cNvPr>
            <p:cNvSpPr/>
            <p:nvPr/>
          </p:nvSpPr>
          <p:spPr>
            <a:xfrm>
              <a:off x="4354511" y="3351233"/>
              <a:ext cx="858519" cy="35877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Line-Function </a:t>
              </a: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61264A-BFE8-5873-E9A8-984F3157A6AE}"/>
                </a:ext>
              </a:extLst>
            </p:cNvPr>
            <p:cNvSpPr txBox="1"/>
            <p:nvPr/>
          </p:nvSpPr>
          <p:spPr>
            <a:xfrm>
              <a:off x="1022350" y="950704"/>
              <a:ext cx="19748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./build.py --project &lt;string&gt;</a:t>
              </a:r>
            </a:p>
            <a:p>
              <a:r>
                <a:rPr lang="en-US" altLang="ko-KR" sz="900" dirty="0"/>
                <a:t>             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--</a:t>
              </a:r>
              <a:r>
                <a:rPr lang="en-US" altLang="ko-KR" sz="900" dirty="0" err="1"/>
                <a:t>withPreprocessed</a:t>
              </a:r>
              <a:endParaRPr lang="ko-KR" altLang="en-US" sz="9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0938757-1486-9CAE-F7A1-5919E13D6B49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>
              <a:off x="4000500" y="2586488"/>
              <a:ext cx="783271" cy="764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48C849-A8A4-00C0-B350-EC7DDA278C8C}"/>
                </a:ext>
              </a:extLst>
            </p:cNvPr>
            <p:cNvSpPr txBox="1"/>
            <p:nvPr/>
          </p:nvSpPr>
          <p:spPr>
            <a:xfrm>
              <a:off x="745475" y="124127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A1370B9-7CEA-5063-CDD5-3ADE8CAF03F2}"/>
                </a:ext>
              </a:extLst>
            </p:cNvPr>
            <p:cNvSpPr/>
            <p:nvPr/>
          </p:nvSpPr>
          <p:spPr>
            <a:xfrm>
              <a:off x="2328868" y="2877984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Extractor</a:t>
              </a: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빌드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순서도: 문서 32">
              <a:extLst>
                <a:ext uri="{FF2B5EF4-FFF2-40B4-BE49-F238E27FC236}">
                  <a16:creationId xmlns:a16="http://schemas.microsoft.com/office/drawing/2014/main" id="{61541F1A-3623-3A0C-A6EC-22684CF8D13A}"/>
                </a:ext>
              </a:extLst>
            </p:cNvPr>
            <p:cNvSpPr/>
            <p:nvPr/>
          </p:nvSpPr>
          <p:spPr>
            <a:xfrm>
              <a:off x="1266828" y="2880876"/>
              <a:ext cx="647701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Extractor.cpp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B051B55-DB2E-8E7E-F2AB-BE8938AF04DE}"/>
                </a:ext>
              </a:extLst>
            </p:cNvPr>
            <p:cNvCxnSpPr>
              <a:cxnSpLocks/>
              <a:stCxn id="33" idx="3"/>
              <a:endCxn id="32" idx="1"/>
            </p:cNvCxnSpPr>
            <p:nvPr/>
          </p:nvCxnSpPr>
          <p:spPr>
            <a:xfrm flipV="1">
              <a:off x="1914529" y="3057372"/>
              <a:ext cx="414339" cy="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ECD3D2C-E455-1EF7-4FDF-716212B75C10}"/>
                </a:ext>
              </a:extLst>
            </p:cNvPr>
            <p:cNvCxnSpPr>
              <a:cxnSpLocks/>
              <a:stCxn id="32" idx="3"/>
              <a:endCxn id="25" idx="2"/>
            </p:cNvCxnSpPr>
            <p:nvPr/>
          </p:nvCxnSpPr>
          <p:spPr>
            <a:xfrm flipV="1">
              <a:off x="2881318" y="2765876"/>
              <a:ext cx="842957" cy="2914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44" y="934924"/>
            <a:ext cx="9731024" cy="260430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/>
              <a:t>JsonCPP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프로젝트를 받은 후 빌드</a:t>
            </a:r>
            <a:endParaRPr lang="en-US" altLang="ko-KR" sz="2000" dirty="0"/>
          </a:p>
          <a:p>
            <a:r>
              <a:rPr lang="ko-KR" altLang="en-US" sz="2000" dirty="0"/>
              <a:t>각 라인의 함수 매핑 정보를 추출</a:t>
            </a:r>
            <a:endParaRPr lang="en-US" altLang="ko-KR" sz="2000" dirty="0"/>
          </a:p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./build.py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withPreprocessed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600" dirty="0"/>
              <a:t>빌드가 완료 된 프로젝트</a:t>
            </a:r>
            <a:endParaRPr lang="en-US" altLang="ko-KR" sz="1600" dirty="0"/>
          </a:p>
          <a:p>
            <a:pPr lvl="2"/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100" dirty="0"/>
              <a:t>./subjects/&lt;project&gt;</a:t>
            </a:r>
          </a:p>
          <a:p>
            <a:pPr lvl="1"/>
            <a:r>
              <a:rPr lang="ko-KR" altLang="en-US" sz="1600" dirty="0"/>
              <a:t>라인</a:t>
            </a:r>
            <a:r>
              <a:rPr lang="en-US" altLang="ko-KR" sz="1600" dirty="0"/>
              <a:t>-</a:t>
            </a:r>
            <a:r>
              <a:rPr lang="ko-KR" altLang="en-US" sz="1600" dirty="0"/>
              <a:t>함수 </a:t>
            </a:r>
            <a:r>
              <a:rPr lang="en-US" altLang="ko-KR" sz="1600" dirty="0"/>
              <a:t>mapping </a:t>
            </a:r>
            <a:r>
              <a:rPr lang="ko-KR" altLang="en-US" sz="1600" dirty="0"/>
              <a:t>정보</a:t>
            </a:r>
            <a:endParaRPr lang="en-US" altLang="ko-KR" sz="1600" dirty="0"/>
          </a:p>
          <a:p>
            <a:pPr lvl="2"/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100" dirty="0"/>
              <a:t>./subjects/&lt;project&gt;/data/</a:t>
            </a:r>
            <a:r>
              <a:rPr lang="en-US" altLang="ko-KR" sz="1100" b="1" dirty="0"/>
              <a:t>line2function</a:t>
            </a:r>
            <a:r>
              <a:rPr lang="en-US" altLang="ko-KR" sz="1100" dirty="0"/>
              <a:t>/&lt;bug-version&gt;.line2function.json</a:t>
            </a:r>
          </a:p>
          <a:p>
            <a:pPr lvl="2"/>
            <a:r>
              <a:rPr lang="ko-KR" altLang="en-US" sz="1200" dirty="0"/>
              <a:t>용도</a:t>
            </a:r>
            <a:r>
              <a:rPr lang="en-US" altLang="ko-KR" sz="1200" dirty="0"/>
              <a:t>: </a:t>
            </a:r>
            <a:r>
              <a:rPr lang="ko-KR" altLang="en-US" sz="1200" dirty="0"/>
              <a:t>각 함수 별 의심도 순위에 따라 정열 할 때 사용됨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728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46406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2.2 </a:t>
            </a:r>
            <a:r>
              <a:rPr lang="ko-KR" altLang="en-US" sz="3600" dirty="0"/>
              <a:t>테스트 케이스 실행 및 </a:t>
            </a:r>
            <a:r>
              <a:rPr lang="ko-KR" altLang="en-US" sz="3600" dirty="0" err="1"/>
              <a:t>커버리즈</a:t>
            </a:r>
            <a:r>
              <a:rPr lang="ko-KR" altLang="en-US" sz="3600" dirty="0"/>
              <a:t> 정보 추출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7509099" cy="531457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테스트 케이스들을 실행하며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커버리즈</a:t>
            </a:r>
            <a:r>
              <a:rPr lang="ko-KR" altLang="en-US" sz="2000" dirty="0"/>
              <a:t> 정보를 저장한다</a:t>
            </a:r>
            <a:endParaRPr lang="en-US" altLang="ko-KR" sz="2000" dirty="0"/>
          </a:p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run_all_testcases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600" dirty="0"/>
              <a:t>각 테스트 케이스 별 커버리지 정보</a:t>
            </a:r>
            <a:endParaRPr lang="en-US" altLang="ko-KR" sz="16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./subjects/&lt;project&gt;/data/coverage/</a:t>
            </a:r>
            <a:r>
              <a:rPr lang="en-US" altLang="ko-KR" sz="1100" b="1" dirty="0"/>
              <a:t>raw</a:t>
            </a:r>
            <a:r>
              <a:rPr lang="en-US" altLang="ko-KR" sz="1100" dirty="0"/>
              <a:t>/&lt;bug-version&gt;.&lt;</a:t>
            </a:r>
            <a:r>
              <a:rPr lang="en-US" altLang="ko-KR" sz="1100" dirty="0" err="1"/>
              <a:t>tc_name</a:t>
            </a:r>
            <a:r>
              <a:rPr lang="en-US" altLang="ko-KR" sz="1100" dirty="0"/>
              <a:t>&gt;.</a:t>
            </a:r>
            <a:r>
              <a:rPr lang="en-US" altLang="ko-KR" sz="1100" dirty="0" err="1"/>
              <a:t>raw.json</a:t>
            </a:r>
            <a:endParaRPr lang="en-US" altLang="ko-KR" sz="11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./subjects/&lt;project&gt;/data/coverage/</a:t>
            </a:r>
            <a:r>
              <a:rPr lang="en-US" altLang="ko-KR" sz="1100" b="1" dirty="0"/>
              <a:t>summary</a:t>
            </a:r>
            <a:r>
              <a:rPr lang="en-US" altLang="ko-KR" sz="1100" dirty="0"/>
              <a:t>/&lt;bug-version&gt;.&lt;</a:t>
            </a:r>
            <a:r>
              <a:rPr lang="en-US" altLang="ko-KR" sz="1100" dirty="0" err="1"/>
              <a:t>tc_name</a:t>
            </a:r>
            <a:r>
              <a:rPr lang="en-US" altLang="ko-KR" sz="1100" dirty="0"/>
              <a:t>&gt;.</a:t>
            </a:r>
            <a:r>
              <a:rPr lang="en-US" altLang="ko-KR" sz="1100" dirty="0" err="1"/>
              <a:t>summary.json</a:t>
            </a:r>
            <a:endParaRPr lang="en-US" altLang="ko-KR" sz="1100" dirty="0"/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후처리 후</a:t>
            </a:r>
            <a:r>
              <a:rPr lang="en-US" altLang="ko-KR" sz="1100" dirty="0"/>
              <a:t>, </a:t>
            </a:r>
            <a:r>
              <a:rPr lang="ko-KR" altLang="en-US" sz="1100" dirty="0"/>
              <a:t>스펙트럼 기반 특징 추출</a:t>
            </a:r>
            <a:endParaRPr lang="en-US" altLang="ko-KR" sz="1100" dirty="0"/>
          </a:p>
          <a:p>
            <a:pPr lvl="2"/>
            <a:endParaRPr lang="en-US" altLang="ko-KR" sz="1100" dirty="0"/>
          </a:p>
          <a:p>
            <a:pPr lvl="1"/>
            <a:r>
              <a:rPr lang="ko-KR" altLang="en-US" sz="1500" dirty="0"/>
              <a:t>해당 버그 버전에서 각 테스트 케이스들의 </a:t>
            </a:r>
            <a:r>
              <a:rPr lang="ko-KR" altLang="en-US" sz="1500" b="1" dirty="0">
                <a:solidFill>
                  <a:srgbClr val="0000FF"/>
                </a:solidFill>
              </a:rPr>
              <a:t>특징</a:t>
            </a:r>
            <a:r>
              <a:rPr lang="ko-KR" altLang="en-US" sz="1500" dirty="0"/>
              <a:t> 정보</a:t>
            </a:r>
            <a:endParaRPr lang="en-US" altLang="ko-KR" sz="15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</a:t>
            </a:r>
            <a:r>
              <a:rPr lang="en-US" altLang="ko-KR" sz="1100" b="1" dirty="0"/>
              <a:t>criteria</a:t>
            </a:r>
            <a:r>
              <a:rPr lang="en-US" altLang="ko-KR" sz="1100" dirty="0"/>
              <a:t>/&lt;bug-version&gt;.stats.csv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테스트 케이스 특징 보이기 </a:t>
            </a:r>
            <a:r>
              <a:rPr lang="en-US" altLang="ko-KR" sz="1100" dirty="0"/>
              <a:t>(3</a:t>
            </a:r>
            <a:r>
              <a:rPr lang="ko-KR" altLang="en-US" sz="1100" dirty="0"/>
              <a:t>장에서 설명</a:t>
            </a:r>
            <a:r>
              <a:rPr lang="en-US" altLang="ko-KR" sz="1100" dirty="0"/>
              <a:t>)</a:t>
            </a:r>
          </a:p>
          <a:p>
            <a:pPr lvl="2"/>
            <a:endParaRPr lang="en-US" altLang="ko-KR" sz="1100" dirty="0"/>
          </a:p>
          <a:p>
            <a:pPr lvl="1"/>
            <a:r>
              <a:rPr lang="en-US" altLang="ko-KR" sz="1600" dirty="0"/>
              <a:t>Buggy</a:t>
            </a:r>
            <a:r>
              <a:rPr lang="ko-KR" altLang="en-US" sz="1600" dirty="0"/>
              <a:t>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실행 했으나 </a:t>
            </a:r>
            <a:r>
              <a:rPr lang="ko-KR" altLang="en-US" sz="1600" b="1" dirty="0">
                <a:solidFill>
                  <a:srgbClr val="0000FF"/>
                </a:solidFill>
              </a:rPr>
              <a:t>우연히 </a:t>
            </a:r>
            <a:r>
              <a:rPr lang="en-US" altLang="ko-KR" sz="1600" b="1" dirty="0">
                <a:solidFill>
                  <a:srgbClr val="0000FF"/>
                </a:solidFill>
              </a:rPr>
              <a:t>pass</a:t>
            </a:r>
            <a:r>
              <a:rPr lang="ko-KR" altLang="en-US" sz="1600" b="1" dirty="0">
                <a:solidFill>
                  <a:srgbClr val="0000FF"/>
                </a:solidFill>
              </a:rPr>
              <a:t>한 테스트 케이스 </a:t>
            </a:r>
            <a:r>
              <a:rPr lang="en-US" altLang="ko-KR" sz="1600" dirty="0"/>
              <a:t>(Coincidentally Passed Test Case)</a:t>
            </a:r>
          </a:p>
          <a:p>
            <a:pPr lvl="2"/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100" dirty="0"/>
              <a:t>./subjects/&lt;project&gt;/data/coverage/coincident/&lt;bug-version&gt;.coincidentTC.txt</a:t>
            </a:r>
          </a:p>
          <a:p>
            <a:pPr lvl="2"/>
            <a:r>
              <a:rPr lang="ko-KR" altLang="en-US" sz="1200" dirty="0"/>
              <a:t>용도</a:t>
            </a:r>
            <a:r>
              <a:rPr lang="en-US" altLang="ko-KR" sz="1200" dirty="0"/>
              <a:t>: </a:t>
            </a:r>
            <a:r>
              <a:rPr lang="ko-KR" altLang="en-US" sz="1200" dirty="0"/>
              <a:t>후처리 시</a:t>
            </a:r>
            <a:r>
              <a:rPr lang="en-US" altLang="ko-KR" sz="1200" dirty="0"/>
              <a:t>, </a:t>
            </a:r>
            <a:r>
              <a:rPr lang="ko-KR" altLang="en-US" sz="1200" dirty="0"/>
              <a:t>성능 향상을 위해 해당 테스트 케이스 제외</a:t>
            </a:r>
            <a:endParaRPr lang="en-US" altLang="ko-KR" sz="12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3721F77-FA4B-B082-CCCA-D2BF04D63821}"/>
              </a:ext>
            </a:extLst>
          </p:cNvPr>
          <p:cNvGrpSpPr/>
          <p:nvPr/>
        </p:nvGrpSpPr>
        <p:grpSpPr>
          <a:xfrm>
            <a:off x="8084203" y="1340724"/>
            <a:ext cx="3702050" cy="1987381"/>
            <a:chOff x="3765413" y="3485692"/>
            <a:chExt cx="3702050" cy="1987381"/>
          </a:xfrm>
        </p:grpSpPr>
        <p:sp>
          <p:nvSpPr>
            <p:cNvPr id="29" name="순서도: 문서 28">
              <a:extLst>
                <a:ext uri="{FF2B5EF4-FFF2-40B4-BE49-F238E27FC236}">
                  <a16:creationId xmlns:a16="http://schemas.microsoft.com/office/drawing/2014/main" id="{EA5ACDA9-372A-E79E-44EC-B4DE34B09AC0}"/>
                </a:ext>
              </a:extLst>
            </p:cNvPr>
            <p:cNvSpPr/>
            <p:nvPr/>
          </p:nvSpPr>
          <p:spPr>
            <a:xfrm>
              <a:off x="3765413" y="4194342"/>
              <a:ext cx="552450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553F96F-3187-07F4-A9D4-6ECFED5EB036}"/>
                </a:ext>
              </a:extLst>
            </p:cNvPr>
            <p:cNvSpPr/>
            <p:nvPr/>
          </p:nvSpPr>
          <p:spPr>
            <a:xfrm>
              <a:off x="4771888" y="3993523"/>
              <a:ext cx="2597150" cy="14795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81E49C2-3E10-5BA6-82FF-1653336C55B7}"/>
                </a:ext>
              </a:extLst>
            </p:cNvPr>
            <p:cNvCxnSpPr>
              <a:cxnSpLocks/>
              <a:stCxn id="29" idx="3"/>
              <a:endCxn id="41" idx="1"/>
            </p:cNvCxnSpPr>
            <p:nvPr/>
          </p:nvCxnSpPr>
          <p:spPr>
            <a:xfrm>
              <a:off x="4317863" y="4373730"/>
              <a:ext cx="6857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1D44E2-8279-FE8B-B61B-1FA6C9B8E0D5}"/>
                </a:ext>
              </a:extLst>
            </p:cNvPr>
            <p:cNvSpPr txBox="1"/>
            <p:nvPr/>
          </p:nvSpPr>
          <p:spPr>
            <a:xfrm>
              <a:off x="4870313" y="3485692"/>
              <a:ext cx="2597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run_all_testcases</a:t>
              </a:r>
              <a:endParaRPr lang="ko-KR" altLang="en-US" sz="9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6273F44-90F2-9DBD-5CA6-FAC55ECAF4AE}"/>
                </a:ext>
              </a:extLst>
            </p:cNvPr>
            <p:cNvSpPr/>
            <p:nvPr/>
          </p:nvSpPr>
          <p:spPr>
            <a:xfrm>
              <a:off x="5003662" y="4156242"/>
              <a:ext cx="796925" cy="4349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각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테스트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>
                  <a:solidFill>
                    <a:schemeClr val="tx1"/>
                  </a:solidFill>
                </a:rPr>
                <a:t>케이스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실행 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EA92E7-81E1-75E8-89FC-7B7167DDF647}"/>
                </a:ext>
              </a:extLst>
            </p:cNvPr>
            <p:cNvSpPr/>
            <p:nvPr/>
          </p:nvSpPr>
          <p:spPr>
            <a:xfrm>
              <a:off x="6413531" y="4149664"/>
              <a:ext cx="796925" cy="4349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gcovr</a:t>
              </a:r>
              <a:r>
                <a:rPr lang="ko-KR" altLang="en-US" sz="600" dirty="0">
                  <a:solidFill>
                    <a:schemeClr val="tx1"/>
                  </a:solidFill>
                </a:rPr>
                <a:t>활용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600" dirty="0">
                  <a:solidFill>
                    <a:schemeClr val="tx1"/>
                  </a:solidFill>
                </a:rPr>
                <a:t> 기록</a:t>
              </a:r>
            </a:p>
          </p:txBody>
        </p:sp>
        <p:sp>
          <p:nvSpPr>
            <p:cNvPr id="43" name="원통형 42">
              <a:extLst>
                <a:ext uri="{FF2B5EF4-FFF2-40B4-BE49-F238E27FC236}">
                  <a16:creationId xmlns:a16="http://schemas.microsoft.com/office/drawing/2014/main" id="{396B6F64-7345-2D08-5FBC-7F79599BBAE8}"/>
                </a:ext>
              </a:extLst>
            </p:cNvPr>
            <p:cNvSpPr/>
            <p:nvPr/>
          </p:nvSpPr>
          <p:spPr>
            <a:xfrm>
              <a:off x="6548468" y="4889127"/>
              <a:ext cx="527050" cy="50783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600" dirty="0">
                  <a:solidFill>
                    <a:schemeClr val="tx1"/>
                  </a:solidFill>
                </a:rPr>
                <a:t> 정보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3AE678-E645-C90B-C521-479BE1EF2A90}"/>
                </a:ext>
              </a:extLst>
            </p:cNvPr>
            <p:cNvCxnSpPr>
              <a:cxnSpLocks/>
              <a:stCxn id="42" idx="2"/>
              <a:endCxn id="43" idx="1"/>
            </p:cNvCxnSpPr>
            <p:nvPr/>
          </p:nvCxnSpPr>
          <p:spPr>
            <a:xfrm flipH="1">
              <a:off x="6811993" y="4584642"/>
              <a:ext cx="1" cy="30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6FE9EC-C94D-3552-08A7-6558AE23CC72}"/>
                </a:ext>
              </a:extLst>
            </p:cNvPr>
            <p:cNvSpPr txBox="1"/>
            <p:nvPr/>
          </p:nvSpPr>
          <p:spPr>
            <a:xfrm>
              <a:off x="4539463" y="372777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</a:t>
              </a:r>
              <a:endParaRPr lang="ko-KR" altLang="en-US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41C4ABD-74E9-F19E-6AF3-8C9966E69DFB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5800587" y="4367153"/>
              <a:ext cx="612944" cy="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1E57F7A7-6F3F-E419-F73F-43ED1A8F000D}"/>
                </a:ext>
              </a:extLst>
            </p:cNvPr>
            <p:cNvCxnSpPr>
              <a:endCxn id="41" idx="2"/>
            </p:cNvCxnSpPr>
            <p:nvPr/>
          </p:nvCxnSpPr>
          <p:spPr>
            <a:xfrm rot="10800000" flipV="1">
              <a:off x="5402126" y="4584642"/>
              <a:ext cx="1146343" cy="6578"/>
            </a:xfrm>
            <a:prstGeom prst="bentConnector4">
              <a:avLst>
                <a:gd name="adj1" fmla="val 2205"/>
                <a:gd name="adj2" fmla="val 35752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93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2.3 </a:t>
            </a:r>
            <a:r>
              <a:rPr lang="ko-KR" altLang="en-US" sz="3600" dirty="0" err="1"/>
              <a:t>커버리즈</a:t>
            </a:r>
            <a:r>
              <a:rPr lang="ko-KR" altLang="en-US" sz="3600" dirty="0"/>
              <a:t> 결과 후처리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7" y="934924"/>
            <a:ext cx="8503293" cy="34260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추출 된 </a:t>
            </a:r>
            <a:r>
              <a:rPr lang="ko-KR" altLang="en-US" sz="2000" dirty="0" err="1"/>
              <a:t>커버리즈</a:t>
            </a:r>
            <a:r>
              <a:rPr lang="ko-KR" altLang="en-US" sz="2000" dirty="0"/>
              <a:t> 정보를</a:t>
            </a:r>
            <a:r>
              <a:rPr lang="en-US" altLang="ko-KR" sz="2000" dirty="0"/>
              <a:t>, </a:t>
            </a:r>
            <a:r>
              <a:rPr lang="ko-KR" altLang="en-US" sz="2000" dirty="0"/>
              <a:t>사용 용도</a:t>
            </a:r>
            <a:r>
              <a:rPr lang="en-US" altLang="ko-KR" sz="2000" dirty="0"/>
              <a:t>(SBFL)</a:t>
            </a:r>
            <a:r>
              <a:rPr lang="ko-KR" altLang="en-US" sz="2000" dirty="0"/>
              <a:t>에 맞게 정보로 후처리 한다</a:t>
            </a:r>
            <a:endParaRPr lang="en-US" altLang="ko-KR" sz="2000" dirty="0"/>
          </a:p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spectrum_data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600" dirty="0"/>
              <a:t>각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테스트 케이스 별 라인 커버리지 결과</a:t>
            </a:r>
            <a:endParaRPr lang="en-US" altLang="ko-KR" sz="16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</a:t>
            </a:r>
            <a:r>
              <a:rPr lang="en-US" altLang="ko-KR" sz="1100" b="1" dirty="0"/>
              <a:t>spectra</a:t>
            </a:r>
            <a:r>
              <a:rPr lang="en-US" altLang="ko-KR" sz="1100" dirty="0"/>
              <a:t>/&lt;bug-version&gt;.&lt;file-name&gt;.csv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스펙트럼 기반 특징 추출 때 사용 </a:t>
            </a:r>
            <a:r>
              <a:rPr lang="en-US" altLang="ko-KR" sz="1100" dirty="0"/>
              <a:t>(ep, </a:t>
            </a:r>
            <a:r>
              <a:rPr lang="en-US" altLang="ko-KR" sz="1100" dirty="0" err="1"/>
              <a:t>ef</a:t>
            </a:r>
            <a:r>
              <a:rPr lang="en-US" altLang="ko-KR" sz="1100" dirty="0"/>
              <a:t>, np, </a:t>
            </a:r>
            <a:r>
              <a:rPr lang="en-US" altLang="ko-KR" sz="1100" dirty="0" err="1"/>
              <a:t>nf</a:t>
            </a:r>
            <a:r>
              <a:rPr lang="en-US" altLang="ko-KR" sz="1100" dirty="0"/>
              <a:t>)</a:t>
            </a:r>
          </a:p>
          <a:p>
            <a:r>
              <a:rPr lang="ko-KR" altLang="en-US" sz="1900" dirty="0"/>
              <a:t>결과 예제</a:t>
            </a:r>
            <a:endParaRPr lang="en-US" altLang="ko-KR" sz="1900" dirty="0"/>
          </a:p>
          <a:p>
            <a:pPr lvl="1"/>
            <a:r>
              <a:rPr lang="en-US" altLang="ko-KR" sz="1500" dirty="0" err="1"/>
              <a:t>LineNo</a:t>
            </a:r>
            <a:r>
              <a:rPr lang="en-US" altLang="ko-KR" sz="1500" dirty="0"/>
              <a:t> </a:t>
            </a:r>
            <a:r>
              <a:rPr lang="ko-KR" altLang="en-US" sz="1500" dirty="0"/>
              <a:t>열은 </a:t>
            </a:r>
            <a:r>
              <a:rPr lang="ko-KR" altLang="en-US" sz="1500" b="1" dirty="0">
                <a:solidFill>
                  <a:srgbClr val="0000FF"/>
                </a:solidFill>
              </a:rPr>
              <a:t>버그 버전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b="1" dirty="0">
                <a:solidFill>
                  <a:srgbClr val="0000FF"/>
                </a:solidFill>
              </a:rPr>
              <a:t>파일명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b="1" dirty="0" err="1">
                <a:solidFill>
                  <a:srgbClr val="0000FF"/>
                </a:solidFill>
              </a:rPr>
              <a:t>함수명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b="1" dirty="0">
                <a:solidFill>
                  <a:srgbClr val="0000FF"/>
                </a:solidFill>
              </a:rPr>
              <a:t>라인 위치 </a:t>
            </a:r>
            <a:r>
              <a:rPr lang="ko-KR" altLang="en-US" sz="1500" dirty="0"/>
              <a:t>정보들로 각 파일의 라인을 명시한다</a:t>
            </a:r>
            <a:endParaRPr lang="en-US" altLang="ko-KR" sz="1100" dirty="0"/>
          </a:p>
          <a:p>
            <a:pPr lvl="1"/>
            <a:r>
              <a:rPr lang="en-US" altLang="ko-KR" sz="1500" dirty="0"/>
              <a:t>2</a:t>
            </a:r>
            <a:r>
              <a:rPr lang="ko-KR" altLang="en-US" sz="1500" dirty="0"/>
              <a:t>행</a:t>
            </a:r>
            <a:r>
              <a:rPr lang="en-US" altLang="ko-KR" sz="1500" dirty="0"/>
              <a:t>~N</a:t>
            </a:r>
            <a:r>
              <a:rPr lang="ko-KR" altLang="en-US" sz="1500" dirty="0"/>
              <a:t>번째 열 까지는 각 테스트 케이스 별 해당 라인에 실행 여부를 명시한다</a:t>
            </a:r>
            <a:endParaRPr lang="en-US" altLang="ko-KR" sz="1500" dirty="0"/>
          </a:p>
          <a:p>
            <a:pPr lvl="2"/>
            <a:r>
              <a:rPr lang="en-US" altLang="ko-KR" sz="1100" dirty="0"/>
              <a:t>N</a:t>
            </a:r>
            <a:r>
              <a:rPr lang="ko-KR" altLang="en-US" sz="1100" dirty="0"/>
              <a:t>의 개수는</a:t>
            </a:r>
            <a:r>
              <a:rPr lang="en-US" altLang="ko-KR" sz="1100" dirty="0"/>
              <a:t>, </a:t>
            </a:r>
            <a:r>
              <a:rPr lang="ko-KR" altLang="en-US" sz="1100" dirty="0"/>
              <a:t>각 버그 버전 별 활용된 테스트 케이스의 개수이다</a:t>
            </a:r>
            <a:endParaRPr lang="en-US" altLang="ko-KR" sz="1100" dirty="0"/>
          </a:p>
          <a:p>
            <a:pPr lvl="2"/>
            <a:r>
              <a:rPr lang="ko-KR" altLang="en-US" sz="1100" dirty="0"/>
              <a:t>해당 라인이 실행 되었을 때 </a:t>
            </a:r>
            <a:r>
              <a:rPr lang="en-US" altLang="ko-KR" sz="1100" dirty="0"/>
              <a:t>1, </a:t>
            </a:r>
            <a:r>
              <a:rPr lang="ko-KR" altLang="en-US" sz="1100" dirty="0"/>
              <a:t>실행 되지 않았을 때 </a:t>
            </a:r>
            <a:r>
              <a:rPr lang="en-US" altLang="ko-KR" sz="1100" dirty="0"/>
              <a:t>0</a:t>
            </a:r>
            <a:r>
              <a:rPr lang="ko-KR" altLang="en-US" sz="1100" dirty="0"/>
              <a:t>으로 표기된다</a:t>
            </a:r>
            <a:endParaRPr lang="en-US" altLang="ko-KR" sz="11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22683-A23F-7E47-E746-85D1AEB34DB0}"/>
              </a:ext>
            </a:extLst>
          </p:cNvPr>
          <p:cNvGrpSpPr/>
          <p:nvPr/>
        </p:nvGrpSpPr>
        <p:grpSpPr>
          <a:xfrm>
            <a:off x="9064512" y="270310"/>
            <a:ext cx="3442483" cy="2330860"/>
            <a:chOff x="8742664" y="1683797"/>
            <a:chExt cx="3442483" cy="2330860"/>
          </a:xfrm>
        </p:grpSpPr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5A6202-3E3A-4CB3-7948-86BCF369095E}"/>
                </a:ext>
              </a:extLst>
            </p:cNvPr>
            <p:cNvSpPr/>
            <p:nvPr/>
          </p:nvSpPr>
          <p:spPr>
            <a:xfrm>
              <a:off x="8742664" y="2382750"/>
              <a:ext cx="527050" cy="50783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600" dirty="0">
                  <a:solidFill>
                    <a:schemeClr val="tx1"/>
                  </a:solidFill>
                </a:rPr>
                <a:t> 정보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F03933B-9FC6-6500-6071-29BAE655645A}"/>
                </a:ext>
              </a:extLst>
            </p:cNvPr>
            <p:cNvSpPr/>
            <p:nvPr/>
          </p:nvSpPr>
          <p:spPr>
            <a:xfrm>
              <a:off x="9783257" y="2271065"/>
              <a:ext cx="1216025" cy="7389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800" dirty="0">
                  <a:solidFill>
                    <a:schemeClr val="tx1"/>
                  </a:solidFill>
                </a:rPr>
                <a:t>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후처리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(coincident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TC</a:t>
              </a:r>
              <a:r>
                <a:rPr lang="ko-KR" altLang="en-US" sz="700" dirty="0">
                  <a:solidFill>
                    <a:schemeClr val="tx1"/>
                  </a:solidFill>
                </a:rPr>
                <a:t> 제외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808DBA-F45A-E384-57F1-79F0A3E12FBF}"/>
                </a:ext>
              </a:extLst>
            </p:cNvPr>
            <p:cNvSpPr txBox="1"/>
            <p:nvPr/>
          </p:nvSpPr>
          <p:spPr>
            <a:xfrm>
              <a:off x="9587997" y="1683797"/>
              <a:ext cx="2597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spectrum_data</a:t>
              </a:r>
              <a:endParaRPr lang="ko-KR" altLang="en-US" sz="9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F4D6319-5440-CDA7-EFFD-3BB42188F014}"/>
                </a:ext>
              </a:extLst>
            </p:cNvPr>
            <p:cNvCxnSpPr>
              <a:cxnSpLocks/>
              <a:stCxn id="49" idx="4"/>
              <a:endCxn id="50" idx="1"/>
            </p:cNvCxnSpPr>
            <p:nvPr/>
          </p:nvCxnSpPr>
          <p:spPr>
            <a:xfrm>
              <a:off x="9269714" y="2636666"/>
              <a:ext cx="513543" cy="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순서도: 문서 52">
              <a:extLst>
                <a:ext uri="{FF2B5EF4-FFF2-40B4-BE49-F238E27FC236}">
                  <a16:creationId xmlns:a16="http://schemas.microsoft.com/office/drawing/2014/main" id="{7FA32227-478F-C3C0-961E-74F9E35D7053}"/>
                </a:ext>
              </a:extLst>
            </p:cNvPr>
            <p:cNvSpPr/>
            <p:nvPr/>
          </p:nvSpPr>
          <p:spPr>
            <a:xfrm>
              <a:off x="9912637" y="3353423"/>
              <a:ext cx="957264" cy="66123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파일별</a:t>
              </a:r>
              <a:r>
                <a:rPr lang="ko-KR" altLang="en-US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정보 후처리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F2CFFA3-4A72-6AD2-64EB-DAAA5CB10639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 flipH="1">
              <a:off x="10391269" y="3010039"/>
              <a:ext cx="1" cy="34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DFAD06-D7F8-DD74-E110-A0D42A00EEB4}"/>
                </a:ext>
              </a:extLst>
            </p:cNvPr>
            <p:cNvSpPr txBox="1"/>
            <p:nvPr/>
          </p:nvSpPr>
          <p:spPr>
            <a:xfrm>
              <a:off x="9554658" y="195356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</a:t>
              </a:r>
              <a:endParaRPr lang="ko-KR" altLang="en-US" dirty="0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9EFE23-8AF8-720F-8F73-1E09E643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98763"/>
              </p:ext>
            </p:extLst>
          </p:nvPr>
        </p:nvGraphicFramePr>
        <p:xfrm>
          <a:off x="1388013" y="4495030"/>
          <a:ext cx="6091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28">
                  <a:extLst>
                    <a:ext uri="{9D8B030D-6E8A-4147-A177-3AD203B41FA5}">
                      <a16:colId xmlns:a16="http://schemas.microsoft.com/office/drawing/2014/main" val="2737311768"/>
                    </a:ext>
                  </a:extLst>
                </a:gridCol>
                <a:gridCol w="617161">
                  <a:extLst>
                    <a:ext uri="{9D8B030D-6E8A-4147-A177-3AD203B41FA5}">
                      <a16:colId xmlns:a16="http://schemas.microsoft.com/office/drawing/2014/main" val="4004331417"/>
                    </a:ext>
                  </a:extLst>
                </a:gridCol>
                <a:gridCol w="617161">
                  <a:extLst>
                    <a:ext uri="{9D8B030D-6E8A-4147-A177-3AD203B41FA5}">
                      <a16:colId xmlns:a16="http://schemas.microsoft.com/office/drawing/2014/main" val="3313417674"/>
                    </a:ext>
                  </a:extLst>
                </a:gridCol>
                <a:gridCol w="617161">
                  <a:extLst>
                    <a:ext uri="{9D8B030D-6E8A-4147-A177-3AD203B41FA5}">
                      <a16:colId xmlns:a16="http://schemas.microsoft.com/office/drawing/2014/main" val="159129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Line no.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TC1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TC2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bug-version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&lt;file-name&gt;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&lt;function-name&gt;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&lt;line-number&gt;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bug1#src/lib/</a:t>
                      </a:r>
                      <a:r>
                        <a:rPr lang="en-US" altLang="ko-KR" sz="9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json_reader.cpp#decodeNumber</a:t>
                      </a: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(string x)#258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2788</Words>
  <Application>Microsoft Office PowerPoint</Application>
  <PresentationFormat>와이드스크린</PresentationFormat>
  <Paragraphs>675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SBFL을 위한 데이터셋 구축 (subject: JsonCPP)</vt:lpstr>
      <vt:lpstr>목차</vt:lpstr>
      <vt:lpstr>목차</vt:lpstr>
      <vt:lpstr>1. 의존 도구 (Dependency)</vt:lpstr>
      <vt:lpstr>목차</vt:lpstr>
      <vt:lpstr>2. 구조 (5개 단계)</vt:lpstr>
      <vt:lpstr>2.1 프로젝트 빌드 단계</vt:lpstr>
      <vt:lpstr>2.2 테스트 케이스 실행 및 커버리즈 정보 추출 단계</vt:lpstr>
      <vt:lpstr>2.3 커버리즈 결과 후처리 단계</vt:lpstr>
      <vt:lpstr>2.4 스펙트럼 기반 특징 추출 단계</vt:lpstr>
      <vt:lpstr>2.5 함수 별 의심도 순위 정열 단계</vt:lpstr>
      <vt:lpstr>목차</vt:lpstr>
      <vt:lpstr>3. JsonCPP의 테스트 케이스 정보 (1)</vt:lpstr>
      <vt:lpstr>3. JsonCPP의 테스트 케이스 정보 (2)</vt:lpstr>
      <vt:lpstr>목차</vt:lpstr>
      <vt:lpstr>4. Buggy Function 별 의심도 순위 결과</vt:lpstr>
      <vt:lpstr>목차</vt:lpstr>
      <vt:lpstr>5. 간편 실행 방법</vt:lpstr>
      <vt:lpstr>목차</vt:lpstr>
      <vt:lpstr>6. 라인-함수 매핑 제한 조건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JsonCPP Bugs</dc:title>
  <dc:creator>양희찬</dc:creator>
  <cp:lastModifiedBy>양희찬</cp:lastModifiedBy>
  <cp:revision>26</cp:revision>
  <dcterms:created xsi:type="dcterms:W3CDTF">2023-12-12T04:23:24Z</dcterms:created>
  <dcterms:modified xsi:type="dcterms:W3CDTF">2024-01-16T06:22:33Z</dcterms:modified>
</cp:coreProperties>
</file>