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F8BED-D54F-46E3-9765-46F8A63E5713}" v="292" dt="2024-01-26T05:34:1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5755" autoAdjust="0"/>
  </p:normalViewPr>
  <p:slideViewPr>
    <p:cSldViewPr snapToGrid="0">
      <p:cViewPr varScale="1">
        <p:scale>
          <a:sx n="36" d="100"/>
          <a:sy n="36" d="100"/>
        </p:scale>
        <p:origin x="57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희찬" userId="e995374e-ff94-4311-a4d1-ce3ad99854c3" providerId="ADAL" clId="{01CF8BED-D54F-46E3-9765-46F8A63E5713}"/>
    <pc:docChg chg="undo redo custSel modSld">
      <pc:chgData name="양희찬" userId="e995374e-ff94-4311-a4d1-ce3ad99854c3" providerId="ADAL" clId="{01CF8BED-D54F-46E3-9765-46F8A63E5713}" dt="2024-01-26T05:34:14.552" v="15350" actId="164"/>
      <pc:docMkLst>
        <pc:docMk/>
      </pc:docMkLst>
      <pc:sldChg chg="addSp delSp modSp mod modNotesTx">
        <pc:chgData name="양희찬" userId="e995374e-ff94-4311-a4d1-ce3ad99854c3" providerId="ADAL" clId="{01CF8BED-D54F-46E3-9765-46F8A63E5713}" dt="2024-01-26T05:34:14.552" v="15350" actId="164"/>
        <pc:sldMkLst>
          <pc:docMk/>
          <pc:sldMk cId="3630676072" sldId="256"/>
        </pc:sldMkLst>
        <pc:spChg chg="add mod topLvl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2" creationId="{DDB7A881-535C-8E78-8B74-5605B34861DD}"/>
          </ac:spMkLst>
        </pc:spChg>
        <pc:spChg chg="add mod topLvl">
          <ac:chgData name="양희찬" userId="e995374e-ff94-4311-a4d1-ce3ad99854c3" providerId="ADAL" clId="{01CF8BED-D54F-46E3-9765-46F8A63E5713}" dt="2024-01-26T05:08:21.749" v="15128" actId="1035"/>
          <ac:spMkLst>
            <pc:docMk/>
            <pc:sldMk cId="3630676072" sldId="256"/>
            <ac:spMk id="3" creationId="{6FF8B827-E0B8-CD36-9BD8-4D2A859B213C}"/>
          </ac:spMkLst>
        </pc:spChg>
        <pc:spChg chg="mod">
          <ac:chgData name="양희찬" userId="e995374e-ff94-4311-a4d1-ce3ad99854c3" providerId="ADAL" clId="{01CF8BED-D54F-46E3-9765-46F8A63E5713}" dt="2024-01-24T08:39:19.113" v="8712" actId="1076"/>
          <ac:spMkLst>
            <pc:docMk/>
            <pc:sldMk cId="3630676072" sldId="256"/>
            <ac:spMk id="4" creationId="{2AED20AD-EFDD-A404-A37A-85106DA0407A}"/>
          </ac:spMkLst>
        </pc:spChg>
        <pc:spChg chg="mod">
          <ac:chgData name="양희찬" userId="e995374e-ff94-4311-a4d1-ce3ad99854c3" providerId="ADAL" clId="{01CF8BED-D54F-46E3-9765-46F8A63E5713}" dt="2024-01-24T06:33:35.792" v="3382" actId="20577"/>
          <ac:spMkLst>
            <pc:docMk/>
            <pc:sldMk cId="3630676072" sldId="256"/>
            <ac:spMk id="5" creationId="{EE7BDD93-92F5-3236-A369-70F34490AED9}"/>
          </ac:spMkLst>
        </pc:spChg>
        <pc:spChg chg="add mod topLvl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6" creationId="{5D8E3B5A-1779-8926-135A-A914D958A436}"/>
          </ac:spMkLst>
        </pc:spChg>
        <pc:spChg chg="mod">
          <ac:chgData name="양희찬" userId="e995374e-ff94-4311-a4d1-ce3ad99854c3" providerId="ADAL" clId="{01CF8BED-D54F-46E3-9765-46F8A63E5713}" dt="2024-01-24T05:10:58.499" v="242" actId="1035"/>
          <ac:spMkLst>
            <pc:docMk/>
            <pc:sldMk cId="3630676072" sldId="256"/>
            <ac:spMk id="7" creationId="{38E1B08C-7917-E9AC-C180-7F2393F03EAF}"/>
          </ac:spMkLst>
        </pc:spChg>
        <pc:spChg chg="add del mod">
          <ac:chgData name="양희찬" userId="e995374e-ff94-4311-a4d1-ce3ad99854c3" providerId="ADAL" clId="{01CF8BED-D54F-46E3-9765-46F8A63E5713}" dt="2024-01-26T04:25:14.964" v="14501" actId="478"/>
          <ac:spMkLst>
            <pc:docMk/>
            <pc:sldMk cId="3630676072" sldId="256"/>
            <ac:spMk id="10" creationId="{44DC3BC4-2C69-A092-FAE1-26A1C00CADC0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19" creationId="{D8E9B15D-62C9-0C04-FCF1-5719B2BDF2A5}"/>
          </ac:spMkLst>
        </pc:spChg>
        <pc:spChg chg="mod">
          <ac:chgData name="양희찬" userId="e995374e-ff94-4311-a4d1-ce3ad99854c3" providerId="ADAL" clId="{01CF8BED-D54F-46E3-9765-46F8A63E5713}" dt="2024-01-26T05:03:43.413" v="15041" actId="20577"/>
          <ac:spMkLst>
            <pc:docMk/>
            <pc:sldMk cId="3630676072" sldId="256"/>
            <ac:spMk id="20" creationId="{A4C927B2-8B1E-F452-AD47-C14FC93CCF7D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21" creationId="{22B75052-48BE-54B4-AA40-F8FA83693DEA}"/>
          </ac:spMkLst>
        </pc:spChg>
        <pc:spChg chg="del">
          <ac:chgData name="양희찬" userId="e995374e-ff94-4311-a4d1-ce3ad99854c3" providerId="ADAL" clId="{01CF8BED-D54F-46E3-9765-46F8A63E5713}" dt="2024-01-24T05:13:31.135" v="520" actId="478"/>
          <ac:spMkLst>
            <pc:docMk/>
            <pc:sldMk cId="3630676072" sldId="256"/>
            <ac:spMk id="21" creationId="{7ECA3EC0-5152-02FD-43D0-DE78EFA2DA91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22" creationId="{6EA30609-539F-35CA-1C6F-5B11CB78D37E}"/>
          </ac:spMkLst>
        </pc:spChg>
        <pc:spChg chg="del">
          <ac:chgData name="양희찬" userId="e995374e-ff94-4311-a4d1-ce3ad99854c3" providerId="ADAL" clId="{01CF8BED-D54F-46E3-9765-46F8A63E5713}" dt="2024-01-24T05:13:32.117" v="521" actId="478"/>
          <ac:spMkLst>
            <pc:docMk/>
            <pc:sldMk cId="3630676072" sldId="256"/>
            <ac:spMk id="22" creationId="{C7F99B72-DAD1-9C2F-0E6A-964952C585D8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23" creationId="{1E6B849C-E4B1-F0F2-1D84-02384A335F68}"/>
          </ac:spMkLst>
        </pc:spChg>
        <pc:spChg chg="del">
          <ac:chgData name="양희찬" userId="e995374e-ff94-4311-a4d1-ce3ad99854c3" providerId="ADAL" clId="{01CF8BED-D54F-46E3-9765-46F8A63E5713}" dt="2024-01-24T05:13:33.139" v="522" actId="478"/>
          <ac:spMkLst>
            <pc:docMk/>
            <pc:sldMk cId="3630676072" sldId="256"/>
            <ac:spMk id="23" creationId="{33CA08CF-2CDD-EE57-F658-95A7CBDD6B2F}"/>
          </ac:spMkLst>
        </pc:spChg>
        <pc:spChg chg="add mod topLvl">
          <ac:chgData name="양희찬" userId="e995374e-ff94-4311-a4d1-ce3ad99854c3" providerId="ADAL" clId="{01CF8BED-D54F-46E3-9765-46F8A63E5713}" dt="2024-01-26T05:08:05.481" v="15107" actId="1076"/>
          <ac:spMkLst>
            <pc:docMk/>
            <pc:sldMk cId="3630676072" sldId="256"/>
            <ac:spMk id="28" creationId="{82124323-5FFE-5DB1-EDE7-C935A2B42A6E}"/>
          </ac:spMkLst>
        </pc:spChg>
        <pc:spChg chg="add mod">
          <ac:chgData name="양희찬" userId="e995374e-ff94-4311-a4d1-ce3ad99854c3" providerId="ADAL" clId="{01CF8BED-D54F-46E3-9765-46F8A63E5713}" dt="2024-01-26T05:13:29.333" v="15265" actId="207"/>
          <ac:spMkLst>
            <pc:docMk/>
            <pc:sldMk cId="3630676072" sldId="256"/>
            <ac:spMk id="29" creationId="{767538B0-F4C9-49C8-DE6C-327E77B41335}"/>
          </ac:spMkLst>
        </pc:spChg>
        <pc:spChg chg="add mod topLvl">
          <ac:chgData name="양희찬" userId="e995374e-ff94-4311-a4d1-ce3ad99854c3" providerId="ADAL" clId="{01CF8BED-D54F-46E3-9765-46F8A63E5713}" dt="2024-01-26T05:11:03.389" v="15231" actId="165"/>
          <ac:spMkLst>
            <pc:docMk/>
            <pc:sldMk cId="3630676072" sldId="256"/>
            <ac:spMk id="30" creationId="{4D67CBAF-5096-01BB-B672-6ED3B2E889B6}"/>
          </ac:spMkLst>
        </pc:spChg>
        <pc:spChg chg="add mod topLvl">
          <ac:chgData name="양희찬" userId="e995374e-ff94-4311-a4d1-ce3ad99854c3" providerId="ADAL" clId="{01CF8BED-D54F-46E3-9765-46F8A63E5713}" dt="2024-01-26T05:11:07.732" v="15232" actId="403"/>
          <ac:spMkLst>
            <pc:docMk/>
            <pc:sldMk cId="3630676072" sldId="256"/>
            <ac:spMk id="31" creationId="{48DB1959-F54B-A490-49F4-D1AF3E81DC0A}"/>
          </ac:spMkLst>
        </pc:spChg>
        <pc:spChg chg="add mod topLvl">
          <ac:chgData name="양희찬" userId="e995374e-ff94-4311-a4d1-ce3ad99854c3" providerId="ADAL" clId="{01CF8BED-D54F-46E3-9765-46F8A63E5713}" dt="2024-01-26T05:11:27.230" v="15246" actId="1035"/>
          <ac:spMkLst>
            <pc:docMk/>
            <pc:sldMk cId="3630676072" sldId="256"/>
            <ac:spMk id="32" creationId="{FD63FAF6-602B-2ECE-400A-76B0DF9A1DC2}"/>
          </ac:spMkLst>
        </pc:spChg>
        <pc:spChg chg="add mod topLvl">
          <ac:chgData name="양희찬" userId="e995374e-ff94-4311-a4d1-ce3ad99854c3" providerId="ADAL" clId="{01CF8BED-D54F-46E3-9765-46F8A63E5713}" dt="2024-01-26T05:11:27.230" v="15246" actId="1035"/>
          <ac:spMkLst>
            <pc:docMk/>
            <pc:sldMk cId="3630676072" sldId="256"/>
            <ac:spMk id="33" creationId="{3629732F-7235-3A9A-75A6-E257BC574872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36" creationId="{0063EBE1-AAFA-1054-E4F9-8F1354C3AE2E}"/>
          </ac:spMkLst>
        </pc:spChg>
        <pc:spChg chg="add mod topLvl">
          <ac:chgData name="양희찬" userId="e995374e-ff94-4311-a4d1-ce3ad99854c3" providerId="ADAL" clId="{01CF8BED-D54F-46E3-9765-46F8A63E5713}" dt="2024-01-26T05:11:27.230" v="15246" actId="1035"/>
          <ac:spMkLst>
            <pc:docMk/>
            <pc:sldMk cId="3630676072" sldId="256"/>
            <ac:spMk id="37" creationId="{9D3EF184-08C2-BA83-4472-2204769899AB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40" creationId="{1F0BC344-2AFC-A2CF-D8F4-1C9FB2AE5830}"/>
          </ac:spMkLst>
        </pc:spChg>
        <pc:spChg chg="add mod topLvl">
          <ac:chgData name="양희찬" userId="e995374e-ff94-4311-a4d1-ce3ad99854c3" providerId="ADAL" clId="{01CF8BED-D54F-46E3-9765-46F8A63E5713}" dt="2024-01-26T05:11:46.119" v="15258" actId="14100"/>
          <ac:spMkLst>
            <pc:docMk/>
            <pc:sldMk cId="3630676072" sldId="256"/>
            <ac:spMk id="41" creationId="{E2432150-1438-C29A-1A9E-D47E2C2E0189}"/>
          </ac:spMkLst>
        </pc:spChg>
        <pc:spChg chg="add mod topLvl">
          <ac:chgData name="양희찬" userId="e995374e-ff94-4311-a4d1-ce3ad99854c3" providerId="ADAL" clId="{01CF8BED-D54F-46E3-9765-46F8A63E5713}" dt="2024-01-26T05:11:40.051" v="15257" actId="1038"/>
          <ac:spMkLst>
            <pc:docMk/>
            <pc:sldMk cId="3630676072" sldId="256"/>
            <ac:spMk id="42" creationId="{D8429478-9DC3-B062-7054-7D0ACB55B2F6}"/>
          </ac:spMkLst>
        </pc:spChg>
        <pc:spChg chg="add mod topLvl">
          <ac:chgData name="양희찬" userId="e995374e-ff94-4311-a4d1-ce3ad99854c3" providerId="ADAL" clId="{01CF8BED-D54F-46E3-9765-46F8A63E5713}" dt="2024-01-26T05:11:16.636" v="15239" actId="1035"/>
          <ac:spMkLst>
            <pc:docMk/>
            <pc:sldMk cId="3630676072" sldId="256"/>
            <ac:spMk id="47" creationId="{994DCEAA-189D-247E-4ADC-BC8E6BD350E1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49" creationId="{E918DE47-7276-E024-86CC-D53825ED3752}"/>
          </ac:spMkLst>
        </pc:spChg>
        <pc:spChg chg="add mod topLvl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50" creationId="{DD275A8F-7202-46C2-290F-E633B13E0877}"/>
          </ac:spMkLst>
        </pc:spChg>
        <pc:spChg chg="add mod topLvl">
          <ac:chgData name="양희찬" userId="e995374e-ff94-4311-a4d1-ce3ad99854c3" providerId="ADAL" clId="{01CF8BED-D54F-46E3-9765-46F8A63E5713}" dt="2024-01-26T05:11:50.763" v="15259" actId="14100"/>
          <ac:spMkLst>
            <pc:docMk/>
            <pc:sldMk cId="3630676072" sldId="256"/>
            <ac:spMk id="52" creationId="{96F6D3F3-3053-67C4-6081-A40C76789279}"/>
          </ac:spMkLst>
        </pc:spChg>
        <pc:spChg chg="mod">
          <ac:chgData name="양희찬" userId="e995374e-ff94-4311-a4d1-ce3ad99854c3" providerId="ADAL" clId="{01CF8BED-D54F-46E3-9765-46F8A63E5713}" dt="2024-01-26T03:47:22.389" v="14488"/>
          <ac:spMkLst>
            <pc:docMk/>
            <pc:sldMk cId="3630676072" sldId="256"/>
            <ac:spMk id="55" creationId="{142C822D-CE6F-3485-E9EF-C9E6213898B3}"/>
          </ac:spMkLst>
        </pc:spChg>
        <pc:spChg chg="add mod topLvl">
          <ac:chgData name="양희찬" userId="e995374e-ff94-4311-a4d1-ce3ad99854c3" providerId="ADAL" clId="{01CF8BED-D54F-46E3-9765-46F8A63E5713}" dt="2024-01-26T05:11:07.732" v="15232" actId="403"/>
          <ac:spMkLst>
            <pc:docMk/>
            <pc:sldMk cId="3630676072" sldId="256"/>
            <ac:spMk id="58" creationId="{C423074B-5944-5040-5D52-3E305A4348DA}"/>
          </ac:spMkLst>
        </pc:spChg>
        <pc:spChg chg="add mod topLvl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62" creationId="{4BCDE8EC-1C33-5CAB-6407-CD59B5E0753A}"/>
          </ac:spMkLst>
        </pc:spChg>
        <pc:spChg chg="add del">
          <ac:chgData name="양희찬" userId="e995374e-ff94-4311-a4d1-ce3ad99854c3" providerId="ADAL" clId="{01CF8BED-D54F-46E3-9765-46F8A63E5713}" dt="2024-01-24T07:11:28.940" v="4996" actId="22"/>
          <ac:spMkLst>
            <pc:docMk/>
            <pc:sldMk cId="3630676072" sldId="256"/>
            <ac:spMk id="1024" creationId="{9E8D0BB0-B23D-4D98-C154-DB9B72943A89}"/>
          </ac:spMkLst>
        </pc:spChg>
        <pc:spChg chg="add mod topLvl">
          <ac:chgData name="양희찬" userId="e995374e-ff94-4311-a4d1-ce3ad99854c3" providerId="ADAL" clId="{01CF8BED-D54F-46E3-9765-46F8A63E5713}" dt="2024-01-26T05:34:14.552" v="15350" actId="164"/>
          <ac:spMkLst>
            <pc:docMk/>
            <pc:sldMk cId="3630676072" sldId="256"/>
            <ac:spMk id="1025" creationId="{2F1821C2-8736-71D9-C08F-7AD6ACBEA3AD}"/>
          </ac:spMkLst>
        </pc:spChg>
        <pc:spChg chg="add mod topLvl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1032" creationId="{510D64BE-25DE-5ECB-8FB1-D3A970AB5696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35" creationId="{BD51E1AC-AB66-062E-25BF-EEB26691D734}"/>
          </ac:spMkLst>
        </pc:spChg>
        <pc:spChg chg="add mod">
          <ac:chgData name="양희찬" userId="e995374e-ff94-4311-a4d1-ce3ad99854c3" providerId="ADAL" clId="{01CF8BED-D54F-46E3-9765-46F8A63E5713}" dt="2024-01-26T05:25:17.346" v="15283" actId="20577"/>
          <ac:spMkLst>
            <pc:docMk/>
            <pc:sldMk cId="3630676072" sldId="256"/>
            <ac:spMk id="1036" creationId="{F8B6FED0-3E52-2B5D-411F-5BF82209B64B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37" creationId="{163D3D64-3198-D99B-6CD9-176BC6BFE36E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43" creationId="{D602ACF1-6F10-B2CE-B493-A6910F60CE9B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47" creationId="{E676F366-9F4C-CC49-BD68-34C10E7D0AB4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51" creationId="{E7BC69C4-99D0-5E6D-7AE6-7CA2578261D9}"/>
          </ac:spMkLst>
        </pc:spChg>
        <pc:spChg chg="add mod">
          <ac:chgData name="양희찬" userId="e995374e-ff94-4311-a4d1-ce3ad99854c3" providerId="ADAL" clId="{01CF8BED-D54F-46E3-9765-46F8A63E5713}" dt="2024-01-26T05:34:06.223" v="15344" actId="165"/>
          <ac:spMkLst>
            <pc:docMk/>
            <pc:sldMk cId="3630676072" sldId="256"/>
            <ac:spMk id="1052" creationId="{AD9A032B-AA85-E62C-5C0B-C8C6B7DC07B2}"/>
          </ac:spMkLst>
        </pc:spChg>
        <pc:spChg chg="add mod topLvl">
          <ac:chgData name="양희찬" userId="e995374e-ff94-4311-a4d1-ce3ad99854c3" providerId="ADAL" clId="{01CF8BED-D54F-46E3-9765-46F8A63E5713}" dt="2024-01-26T05:33:14.624" v="15343" actId="20577"/>
          <ac:spMkLst>
            <pc:docMk/>
            <pc:sldMk cId="3630676072" sldId="256"/>
            <ac:spMk id="1058" creationId="{7C6A0496-91EB-CD13-EA6F-02198632FF63}"/>
          </ac:spMkLst>
        </pc:spChg>
        <pc:spChg chg="add mod">
          <ac:chgData name="양희찬" userId="e995374e-ff94-4311-a4d1-ce3ad99854c3" providerId="ADAL" clId="{01CF8BED-D54F-46E3-9765-46F8A63E5713}" dt="2024-01-26T05:09:09.287" v="15172" actId="403"/>
          <ac:spMkLst>
            <pc:docMk/>
            <pc:sldMk cId="3630676072" sldId="256"/>
            <ac:spMk id="1060" creationId="{6AACFB6C-8773-39C5-79B6-F00F20375086}"/>
          </ac:spMkLst>
        </pc:spChg>
        <pc:spChg chg="add mod">
          <ac:chgData name="양희찬" userId="e995374e-ff94-4311-a4d1-ce3ad99854c3" providerId="ADAL" clId="{01CF8BED-D54F-46E3-9765-46F8A63E5713}" dt="2024-01-24T07:43:28.495" v="7029"/>
          <ac:spMkLst>
            <pc:docMk/>
            <pc:sldMk cId="3630676072" sldId="256"/>
            <ac:spMk id="1061" creationId="{B5493D9C-EC17-F757-F989-7F6E64CE9EA3}"/>
          </ac:spMkLst>
        </pc:spChg>
        <pc:spChg chg="add mod">
          <ac:chgData name="양희찬" userId="e995374e-ff94-4311-a4d1-ce3ad99854c3" providerId="ADAL" clId="{01CF8BED-D54F-46E3-9765-46F8A63E5713}" dt="2024-01-26T05:09:09.287" v="15172" actId="403"/>
          <ac:spMkLst>
            <pc:docMk/>
            <pc:sldMk cId="3630676072" sldId="256"/>
            <ac:spMk id="1062" creationId="{0690868F-34DC-C437-F067-9BB795EF6DCB}"/>
          </ac:spMkLst>
        </pc:spChg>
        <pc:spChg chg="add mod">
          <ac:chgData name="양희찬" userId="e995374e-ff94-4311-a4d1-ce3ad99854c3" providerId="ADAL" clId="{01CF8BED-D54F-46E3-9765-46F8A63E5713}" dt="2024-01-26T05:09:24.852" v="15183" actId="1035"/>
          <ac:spMkLst>
            <pc:docMk/>
            <pc:sldMk cId="3630676072" sldId="256"/>
            <ac:spMk id="1063" creationId="{C30034D5-960E-11FF-B254-08C4DE982E84}"/>
          </ac:spMkLst>
        </pc:spChg>
        <pc:spChg chg="add mod">
          <ac:chgData name="양희찬" userId="e995374e-ff94-4311-a4d1-ce3ad99854c3" providerId="ADAL" clId="{01CF8BED-D54F-46E3-9765-46F8A63E5713}" dt="2024-01-26T05:25:48.466" v="15335" actId="1036"/>
          <ac:spMkLst>
            <pc:docMk/>
            <pc:sldMk cId="3630676072" sldId="256"/>
            <ac:spMk id="1069" creationId="{F44E5A5A-4A67-BDD2-BA0D-F1693E200EE2}"/>
          </ac:spMkLst>
        </pc:spChg>
        <pc:spChg chg="add mod">
          <ac:chgData name="양희찬" userId="e995374e-ff94-4311-a4d1-ce3ad99854c3" providerId="ADAL" clId="{01CF8BED-D54F-46E3-9765-46F8A63E5713}" dt="2024-01-26T05:25:33.226" v="15307" actId="1036"/>
          <ac:spMkLst>
            <pc:docMk/>
            <pc:sldMk cId="3630676072" sldId="256"/>
            <ac:spMk id="1070" creationId="{AE5280F1-D7F1-E406-868E-752BD15EB15D}"/>
          </ac:spMkLst>
        </pc:spChg>
        <pc:spChg chg="add mod ord">
          <ac:chgData name="양희찬" userId="e995374e-ff94-4311-a4d1-ce3ad99854c3" providerId="ADAL" clId="{01CF8BED-D54F-46E3-9765-46F8A63E5713}" dt="2024-01-26T05:07:51.969" v="15104" actId="403"/>
          <ac:spMkLst>
            <pc:docMk/>
            <pc:sldMk cId="3630676072" sldId="256"/>
            <ac:spMk id="1071" creationId="{12682A69-BD6D-BE03-DF1C-1031EE2E6B34}"/>
          </ac:spMkLst>
        </pc:spChg>
        <pc:spChg chg="add mod topLvl">
          <ac:chgData name="양희찬" userId="e995374e-ff94-4311-a4d1-ce3ad99854c3" providerId="ADAL" clId="{01CF8BED-D54F-46E3-9765-46F8A63E5713}" dt="2024-01-26T05:07:37.430" v="15090" actId="164"/>
          <ac:spMkLst>
            <pc:docMk/>
            <pc:sldMk cId="3630676072" sldId="256"/>
            <ac:spMk id="1075" creationId="{EF25B51F-D958-1279-DA0D-7026863B9C31}"/>
          </ac:spMkLst>
        </pc:spChg>
        <pc:spChg chg="del mod topLvl">
          <ac:chgData name="양희찬" userId="e995374e-ff94-4311-a4d1-ce3ad99854c3" providerId="ADAL" clId="{01CF8BED-D54F-46E3-9765-46F8A63E5713}" dt="2024-01-24T08:08:36.787" v="7783" actId="478"/>
          <ac:spMkLst>
            <pc:docMk/>
            <pc:sldMk cId="3630676072" sldId="256"/>
            <ac:spMk id="1077" creationId="{06779D1F-CA53-D826-7E07-C27FD46A4B2B}"/>
          </ac:spMkLst>
        </pc:spChg>
        <pc:spChg chg="mod topLvl">
          <ac:chgData name="양희찬" userId="e995374e-ff94-4311-a4d1-ce3ad99854c3" providerId="ADAL" clId="{01CF8BED-D54F-46E3-9765-46F8A63E5713}" dt="2024-01-26T05:07:26.210" v="15087" actId="403"/>
          <ac:spMkLst>
            <pc:docMk/>
            <pc:sldMk cId="3630676072" sldId="256"/>
            <ac:spMk id="1078" creationId="{9ED1B67A-1246-9029-BD2F-7FF4AA3BB0FF}"/>
          </ac:spMkLst>
        </pc:spChg>
        <pc:spChg chg="mod topLvl">
          <ac:chgData name="양희찬" userId="e995374e-ff94-4311-a4d1-ce3ad99854c3" providerId="ADAL" clId="{01CF8BED-D54F-46E3-9765-46F8A63E5713}" dt="2024-01-26T05:07:26.210" v="15087" actId="403"/>
          <ac:spMkLst>
            <pc:docMk/>
            <pc:sldMk cId="3630676072" sldId="256"/>
            <ac:spMk id="1079" creationId="{B8E0CA17-8F6A-A5AF-B3A0-0808168D0244}"/>
          </ac:spMkLst>
        </pc:spChg>
        <pc:spChg chg="add mod">
          <ac:chgData name="양희찬" userId="e995374e-ff94-4311-a4d1-ce3ad99854c3" providerId="ADAL" clId="{01CF8BED-D54F-46E3-9765-46F8A63E5713}" dt="2024-01-26T05:07:26.210" v="15087" actId="403"/>
          <ac:spMkLst>
            <pc:docMk/>
            <pc:sldMk cId="3630676072" sldId="256"/>
            <ac:spMk id="1082" creationId="{A4461DBC-EFED-5518-3AA7-9AA21A4E9C19}"/>
          </ac:spMkLst>
        </pc:spChg>
        <pc:spChg chg="add mod topLvl">
          <ac:chgData name="양희찬" userId="e995374e-ff94-4311-a4d1-ce3ad99854c3" providerId="ADAL" clId="{01CF8BED-D54F-46E3-9765-46F8A63E5713}" dt="2024-01-26T05:08:47.920" v="15147" actId="164"/>
          <ac:spMkLst>
            <pc:docMk/>
            <pc:sldMk cId="3630676072" sldId="256"/>
            <ac:spMk id="1086" creationId="{49DC2A3D-10AB-62C6-15F8-F7C0039A9416}"/>
          </ac:spMkLst>
        </pc:spChg>
        <pc:grpChg chg="add mod">
          <ac:chgData name="양희찬" userId="e995374e-ff94-4311-a4d1-ce3ad99854c3" providerId="ADAL" clId="{01CF8BED-D54F-46E3-9765-46F8A63E5713}" dt="2024-01-26T03:47:22.389" v="14488"/>
          <ac:grpSpMkLst>
            <pc:docMk/>
            <pc:sldMk cId="3630676072" sldId="256"/>
            <ac:grpSpMk id="11" creationId="{DBCCC63E-55F0-C4CD-605C-1CFE7F0DC048}"/>
          </ac:grpSpMkLst>
        </pc:grpChg>
        <pc:grpChg chg="mod">
          <ac:chgData name="양희찬" userId="e995374e-ff94-4311-a4d1-ce3ad99854c3" providerId="ADAL" clId="{01CF8BED-D54F-46E3-9765-46F8A63E5713}" dt="2024-01-24T05:25:09.527" v="1381" actId="1076"/>
          <ac:grpSpMkLst>
            <pc:docMk/>
            <pc:sldMk cId="3630676072" sldId="256"/>
            <ac:grpSpMk id="14" creationId="{F743B058-8180-7256-6B28-4F6620545F26}"/>
          </ac:grpSpMkLst>
        </pc:grpChg>
        <pc:grpChg chg="add mod topLvl">
          <ac:chgData name="양희찬" userId="e995374e-ff94-4311-a4d1-ce3ad99854c3" providerId="ADAL" clId="{01CF8BED-D54F-46E3-9765-46F8A63E5713}" dt="2024-01-26T05:11:03.389" v="15231" actId="165"/>
          <ac:grpSpMkLst>
            <pc:docMk/>
            <pc:sldMk cId="3630676072" sldId="256"/>
            <ac:grpSpMk id="25" creationId="{999357F6-67C3-6864-7D85-F41D3E427044}"/>
          </ac:grpSpMkLst>
        </pc:grpChg>
        <pc:grpChg chg="add del mod">
          <ac:chgData name="양희찬" userId="e995374e-ff94-4311-a4d1-ce3ad99854c3" providerId="ADAL" clId="{01CF8BED-D54F-46E3-9765-46F8A63E5713}" dt="2024-01-26T05:11:03.389" v="15231" actId="165"/>
          <ac:grpSpMkLst>
            <pc:docMk/>
            <pc:sldMk cId="3630676072" sldId="256"/>
            <ac:grpSpMk id="44" creationId="{3607FFCD-F435-41C0-5729-E69C6E338F35}"/>
          </ac:grpSpMkLst>
        </pc:grpChg>
        <pc:grpChg chg="add del mod">
          <ac:chgData name="양희찬" userId="e995374e-ff94-4311-a4d1-ce3ad99854c3" providerId="ADAL" clId="{01CF8BED-D54F-46E3-9765-46F8A63E5713}" dt="2024-01-26T05:09:45.243" v="15193" actId="165"/>
          <ac:grpSpMkLst>
            <pc:docMk/>
            <pc:sldMk cId="3630676072" sldId="256"/>
            <ac:grpSpMk id="45" creationId="{6517276B-78CA-1C63-1723-939B755CC736}"/>
          </ac:grpSpMkLst>
        </pc:grpChg>
        <pc:grpChg chg="add del mod">
          <ac:chgData name="양희찬" userId="e995374e-ff94-4311-a4d1-ce3ad99854c3" providerId="ADAL" clId="{01CF8BED-D54F-46E3-9765-46F8A63E5713}" dt="2024-01-26T05:09:05.078" v="15171" actId="165"/>
          <ac:grpSpMkLst>
            <pc:docMk/>
            <pc:sldMk cId="3630676072" sldId="256"/>
            <ac:grpSpMk id="59" creationId="{4479B8DF-013A-AA8A-9688-7F3A37AC9EFB}"/>
          </ac:grpSpMkLst>
        </pc:grpChg>
        <pc:grpChg chg="add del mod">
          <ac:chgData name="양희찬" userId="e995374e-ff94-4311-a4d1-ce3ad99854c3" providerId="ADAL" clId="{01CF8BED-D54F-46E3-9765-46F8A63E5713}" dt="2024-01-26T05:07:22.959" v="15086" actId="165"/>
          <ac:grpSpMkLst>
            <pc:docMk/>
            <pc:sldMk cId="3630676072" sldId="256"/>
            <ac:grpSpMk id="61" creationId="{40061678-9DE4-D947-2900-490E683B3CA4}"/>
          </ac:grpSpMkLst>
        </pc:grpChg>
        <pc:grpChg chg="add del mod">
          <ac:chgData name="양희찬" userId="e995374e-ff94-4311-a4d1-ce3ad99854c3" providerId="ADAL" clId="{01CF8BED-D54F-46E3-9765-46F8A63E5713}" dt="2024-01-26T05:07:46.939" v="15103" actId="165"/>
          <ac:grpSpMkLst>
            <pc:docMk/>
            <pc:sldMk cId="3630676072" sldId="256"/>
            <ac:grpSpMk id="1024" creationId="{46504161-F974-6174-3423-A1B2D10C45A8}"/>
          </ac:grpSpMkLst>
        </pc:grpChg>
        <pc:grpChg chg="add mod">
          <ac:chgData name="양희찬" userId="e995374e-ff94-4311-a4d1-ce3ad99854c3" providerId="ADAL" clId="{01CF8BED-D54F-46E3-9765-46F8A63E5713}" dt="2024-01-26T05:07:41.789" v="15102" actId="1035"/>
          <ac:grpSpMkLst>
            <pc:docMk/>
            <pc:sldMk cId="3630676072" sldId="256"/>
            <ac:grpSpMk id="1026" creationId="{85EA8F33-8058-01B1-6F13-AC85A9CDDF3C}"/>
          </ac:grpSpMkLst>
        </pc:grpChg>
        <pc:grpChg chg="add del mod">
          <ac:chgData name="양희찬" userId="e995374e-ff94-4311-a4d1-ce3ad99854c3" providerId="ADAL" clId="{01CF8BED-D54F-46E3-9765-46F8A63E5713}" dt="2024-01-24T07:19:14.634" v="5212" actId="165"/>
          <ac:grpSpMkLst>
            <pc:docMk/>
            <pc:sldMk cId="3630676072" sldId="256"/>
            <ac:grpSpMk id="1027" creationId="{BC098FC1-2DCE-9947-B406-F8B94A65D8CF}"/>
          </ac:grpSpMkLst>
        </pc:grpChg>
        <pc:grpChg chg="add del mod">
          <ac:chgData name="양희찬" userId="e995374e-ff94-4311-a4d1-ce3ad99854c3" providerId="ADAL" clId="{01CF8BED-D54F-46E3-9765-46F8A63E5713}" dt="2024-01-26T00:30:19.723" v="12998" actId="165"/>
          <ac:grpSpMkLst>
            <pc:docMk/>
            <pc:sldMk cId="3630676072" sldId="256"/>
            <ac:grpSpMk id="1029" creationId="{45DBACD5-9C61-EDB0-FC20-3EE5F1053C28}"/>
          </ac:grpSpMkLst>
        </pc:grpChg>
        <pc:grpChg chg="add del mod">
          <ac:chgData name="양희찬" userId="e995374e-ff94-4311-a4d1-ce3ad99854c3" providerId="ADAL" clId="{01CF8BED-D54F-46E3-9765-46F8A63E5713}" dt="2024-01-24T08:31:41.116" v="8683" actId="165"/>
          <ac:grpSpMkLst>
            <pc:docMk/>
            <pc:sldMk cId="3630676072" sldId="256"/>
            <ac:grpSpMk id="1034" creationId="{3BE59287-F2D5-92F3-8513-C638F0F93FD1}"/>
          </ac:grpSpMkLst>
        </pc:grpChg>
        <pc:grpChg chg="add mod">
          <ac:chgData name="양희찬" userId="e995374e-ff94-4311-a4d1-ce3ad99854c3" providerId="ADAL" clId="{01CF8BED-D54F-46E3-9765-46F8A63E5713}" dt="2024-01-26T05:08:51.155" v="15160" actId="1035"/>
          <ac:grpSpMkLst>
            <pc:docMk/>
            <pc:sldMk cId="3630676072" sldId="256"/>
            <ac:grpSpMk id="1040" creationId="{2E35C75A-4298-17D6-E625-18FD348AF112}"/>
          </ac:grpSpMkLst>
        </pc:grpChg>
        <pc:grpChg chg="add del mod">
          <ac:chgData name="양희찬" userId="e995374e-ff94-4311-a4d1-ce3ad99854c3" providerId="ADAL" clId="{01CF8BED-D54F-46E3-9765-46F8A63E5713}" dt="2024-01-26T01:24:27.188" v="14225" actId="165"/>
          <ac:grpSpMkLst>
            <pc:docMk/>
            <pc:sldMk cId="3630676072" sldId="256"/>
            <ac:grpSpMk id="1046" creationId="{40663A54-1681-F09D-5093-45FCFCAA7358}"/>
          </ac:grpSpMkLst>
        </pc:grpChg>
        <pc:grpChg chg="add del mod">
          <ac:chgData name="양희찬" userId="e995374e-ff94-4311-a4d1-ce3ad99854c3" providerId="ADAL" clId="{01CF8BED-D54F-46E3-9765-46F8A63E5713}" dt="2024-01-26T05:10:55.356" v="15229" actId="165"/>
          <ac:grpSpMkLst>
            <pc:docMk/>
            <pc:sldMk cId="3630676072" sldId="256"/>
            <ac:grpSpMk id="1050" creationId="{1BB0046A-A3E8-D8A0-C41C-FBAECD3DE6C8}"/>
          </ac:grpSpMkLst>
        </pc:grpChg>
        <pc:grpChg chg="add del mod">
          <ac:chgData name="양희찬" userId="e995374e-ff94-4311-a4d1-ce3ad99854c3" providerId="ADAL" clId="{01CF8BED-D54F-46E3-9765-46F8A63E5713}" dt="2024-01-26T05:34:06.223" v="15344" actId="165"/>
          <ac:grpSpMkLst>
            <pc:docMk/>
            <pc:sldMk cId="3630676072" sldId="256"/>
            <ac:grpSpMk id="1054" creationId="{6161CF9B-EA02-99A7-1754-F5E466CB1618}"/>
          </ac:grpSpMkLst>
        </pc:grpChg>
        <pc:grpChg chg="add mod topLvl">
          <ac:chgData name="양희찬" userId="e995374e-ff94-4311-a4d1-ce3ad99854c3" providerId="ADAL" clId="{01CF8BED-D54F-46E3-9765-46F8A63E5713}" dt="2024-01-26T05:34:14.552" v="15350" actId="164"/>
          <ac:grpSpMkLst>
            <pc:docMk/>
            <pc:sldMk cId="3630676072" sldId="256"/>
            <ac:grpSpMk id="1057" creationId="{19998F43-CBEA-CEE1-1185-5BF726B96CFF}"/>
          </ac:grpSpMkLst>
        </pc:grpChg>
        <pc:grpChg chg="add mod topLvl">
          <ac:chgData name="양희찬" userId="e995374e-ff94-4311-a4d1-ce3ad99854c3" providerId="ADAL" clId="{01CF8BED-D54F-46E3-9765-46F8A63E5713}" dt="2024-01-26T05:08:47.920" v="15147" actId="164"/>
          <ac:grpSpMkLst>
            <pc:docMk/>
            <pc:sldMk cId="3630676072" sldId="256"/>
            <ac:grpSpMk id="1072" creationId="{79B784E4-5244-67FE-C14D-A1565E078C58}"/>
          </ac:grpSpMkLst>
        </pc:grpChg>
        <pc:grpChg chg="add mod topLvl">
          <ac:chgData name="양희찬" userId="e995374e-ff94-4311-a4d1-ce3ad99854c3" providerId="ADAL" clId="{01CF8BED-D54F-46E3-9765-46F8A63E5713}" dt="2024-01-26T05:09:27.555" v="15184" actId="1076"/>
          <ac:grpSpMkLst>
            <pc:docMk/>
            <pc:sldMk cId="3630676072" sldId="256"/>
            <ac:grpSpMk id="1074" creationId="{FF7751AE-948B-2F70-594E-DA0CF3692FA8}"/>
          </ac:grpSpMkLst>
        </pc:grpChg>
        <pc:grpChg chg="add mod">
          <ac:chgData name="양희찬" userId="e995374e-ff94-4311-a4d1-ce3ad99854c3" providerId="ADAL" clId="{01CF8BED-D54F-46E3-9765-46F8A63E5713}" dt="2024-01-26T05:34:14.552" v="15350" actId="164"/>
          <ac:grpSpMkLst>
            <pc:docMk/>
            <pc:sldMk cId="3630676072" sldId="256"/>
            <ac:grpSpMk id="1076" creationId="{5230CC6F-39E8-05C4-9D09-22D82AAEF037}"/>
          </ac:grpSpMkLst>
        </pc:grpChg>
        <pc:grpChg chg="add del mod">
          <ac:chgData name="양희찬" userId="e995374e-ff94-4311-a4d1-ce3ad99854c3" providerId="ADAL" clId="{01CF8BED-D54F-46E3-9765-46F8A63E5713}" dt="2024-01-24T08:08:34.860" v="7782" actId="165"/>
          <ac:grpSpMkLst>
            <pc:docMk/>
            <pc:sldMk cId="3630676072" sldId="256"/>
            <ac:grpSpMk id="1076" creationId="{6CACA60E-4FD5-60F8-2636-70E869DC124B}"/>
          </ac:grpSpMkLst>
        </pc:grpChg>
        <pc:grpChg chg="add mod topLvl">
          <ac:chgData name="양희찬" userId="e995374e-ff94-4311-a4d1-ce3ad99854c3" providerId="ADAL" clId="{01CF8BED-D54F-46E3-9765-46F8A63E5713}" dt="2024-01-26T05:07:37.430" v="15090" actId="164"/>
          <ac:grpSpMkLst>
            <pc:docMk/>
            <pc:sldMk cId="3630676072" sldId="256"/>
            <ac:grpSpMk id="1085" creationId="{29C48CF7-9F54-BF46-CAFA-EB76C7B51B6B}"/>
          </ac:grpSpMkLst>
        </pc:grpChg>
        <pc:graphicFrameChg chg="add mod modGraphic">
          <ac:chgData name="양희찬" userId="e995374e-ff94-4311-a4d1-ce3ad99854c3" providerId="ADAL" clId="{01CF8BED-D54F-46E3-9765-46F8A63E5713}" dt="2024-01-26T05:09:39.546" v="15192" actId="1036"/>
          <ac:graphicFrameMkLst>
            <pc:docMk/>
            <pc:sldMk cId="3630676072" sldId="256"/>
            <ac:graphicFrameMk id="1033" creationId="{1E961B16-3DD7-993C-A2B1-F1CDCEE93053}"/>
          </ac:graphicFrameMkLst>
        </pc:graphicFrameChg>
        <pc:graphicFrameChg chg="add del mod modGraphic">
          <ac:chgData name="양희찬" userId="e995374e-ff94-4311-a4d1-ce3ad99854c3" providerId="ADAL" clId="{01CF8BED-D54F-46E3-9765-46F8A63E5713}" dt="2024-01-26T01:07:43.796" v="13683" actId="478"/>
          <ac:graphicFrameMkLst>
            <pc:docMk/>
            <pc:sldMk cId="3630676072" sldId="256"/>
            <ac:graphicFrameMk id="1055" creationId="{76B45C82-6F5F-FD37-8FA2-7E8B4E37674C}"/>
          </ac:graphicFrameMkLst>
        </pc:graphicFrameChg>
        <pc:graphicFrameChg chg="add mod modGraphic">
          <ac:chgData name="양희찬" userId="e995374e-ff94-4311-a4d1-ce3ad99854c3" providerId="ADAL" clId="{01CF8BED-D54F-46E3-9765-46F8A63E5713}" dt="2024-01-26T05:25:33.226" v="15307" actId="1036"/>
          <ac:graphicFrameMkLst>
            <pc:docMk/>
            <pc:sldMk cId="3630676072" sldId="256"/>
            <ac:graphicFrameMk id="1066" creationId="{00792165-3F7A-3276-FEA4-4DFED8B58DCD}"/>
          </ac:graphicFrameMkLst>
        </pc:graphicFrameChg>
        <pc:graphicFrameChg chg="add mod modGraphic">
          <ac:chgData name="양희찬" userId="e995374e-ff94-4311-a4d1-ce3ad99854c3" providerId="ADAL" clId="{01CF8BED-D54F-46E3-9765-46F8A63E5713}" dt="2024-01-26T05:25:33.226" v="15307" actId="1036"/>
          <ac:graphicFrameMkLst>
            <pc:docMk/>
            <pc:sldMk cId="3630676072" sldId="256"/>
            <ac:graphicFrameMk id="1068" creationId="{30A2B77E-D1A9-F28C-2DE5-28A0E75635F0}"/>
          </ac:graphicFrameMkLst>
        </pc:graphicFrameChg>
        <pc:picChg chg="mod">
          <ac:chgData name="양희찬" userId="e995374e-ff94-4311-a4d1-ce3ad99854c3" providerId="ADAL" clId="{01CF8BED-D54F-46E3-9765-46F8A63E5713}" dt="2024-01-24T05:00:12.927" v="194" actId="1035"/>
          <ac:picMkLst>
            <pc:docMk/>
            <pc:sldMk cId="3630676072" sldId="256"/>
            <ac:picMk id="13" creationId="{53C1BDD1-4EDB-A183-5E57-1951E509DF30}"/>
          </ac:picMkLst>
        </pc:picChg>
        <pc:cxnChg chg="add mod topLvl">
          <ac:chgData name="양희찬" userId="e995374e-ff94-4311-a4d1-ce3ad99854c3" providerId="ADAL" clId="{01CF8BED-D54F-46E3-9765-46F8A63E5713}" dt="2024-01-26T05:08:21.749" v="15128" actId="1035"/>
          <ac:cxnSpMkLst>
            <pc:docMk/>
            <pc:sldMk cId="3630676072" sldId="256"/>
            <ac:cxnSpMk id="8" creationId="{2DA53A99-1458-76A8-634C-3EDFB4123D94}"/>
          </ac:cxnSpMkLst>
        </pc:cxnChg>
        <pc:cxnChg chg="mod">
          <ac:chgData name="양희찬" userId="e995374e-ff94-4311-a4d1-ce3ad99854c3" providerId="ADAL" clId="{01CF8BED-D54F-46E3-9765-46F8A63E5713}" dt="2024-01-24T04:58:49.483" v="146" actId="1036"/>
          <ac:cxnSpMkLst>
            <pc:docMk/>
            <pc:sldMk cId="3630676072" sldId="256"/>
            <ac:cxnSpMk id="9" creationId="{CABAE8B8-7E02-5BAE-273C-79955EFB4D3B}"/>
          </ac:cxnSpMkLst>
        </pc:cxnChg>
        <pc:cxnChg chg="add mod topLvl">
          <ac:chgData name="양희찬" userId="e995374e-ff94-4311-a4d1-ce3ad99854c3" providerId="ADAL" clId="{01CF8BED-D54F-46E3-9765-46F8A63E5713}" dt="2024-01-26T05:07:46.939" v="15103" actId="165"/>
          <ac:cxnSpMkLst>
            <pc:docMk/>
            <pc:sldMk cId="3630676072" sldId="256"/>
            <ac:cxnSpMk id="12" creationId="{35599E2F-B7A3-F846-E4A2-1325FA9D808B}"/>
          </ac:cxnSpMkLst>
        </pc:cxnChg>
        <pc:cxnChg chg="add mod">
          <ac:chgData name="양희찬" userId="e995374e-ff94-4311-a4d1-ce3ad99854c3" providerId="ADAL" clId="{01CF8BED-D54F-46E3-9765-46F8A63E5713}" dt="2024-01-26T01:14:48.944" v="13956" actId="1076"/>
          <ac:cxnSpMkLst>
            <pc:docMk/>
            <pc:sldMk cId="3630676072" sldId="256"/>
            <ac:cxnSpMk id="24" creationId="{C2686E50-732A-FAB9-DDF5-D04AFFE5C478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26" creationId="{12675F33-594C-2B83-8162-7C30F2065D32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27" creationId="{6F03544C-93E7-F271-19EE-5896BEB2F556}"/>
          </ac:cxnSpMkLst>
        </pc:cxnChg>
        <pc:cxnChg chg="add mod topLvl">
          <ac:chgData name="양희찬" userId="e995374e-ff94-4311-a4d1-ce3ad99854c3" providerId="ADAL" clId="{01CF8BED-D54F-46E3-9765-46F8A63E5713}" dt="2024-01-26T05:08:05.481" v="15107" actId="1076"/>
          <ac:cxnSpMkLst>
            <pc:docMk/>
            <pc:sldMk cId="3630676072" sldId="256"/>
            <ac:cxnSpMk id="34" creationId="{7FFE0164-10B9-CFEA-A364-F5D0963DCFD5}"/>
          </ac:cxnSpMkLst>
        </pc:cxnChg>
        <pc:cxnChg chg="add mod topLvl">
          <ac:chgData name="양희찬" userId="e995374e-ff94-4311-a4d1-ce3ad99854c3" providerId="ADAL" clId="{01CF8BED-D54F-46E3-9765-46F8A63E5713}" dt="2024-01-26T05:11:27.230" v="15246" actId="1035"/>
          <ac:cxnSpMkLst>
            <pc:docMk/>
            <pc:sldMk cId="3630676072" sldId="256"/>
            <ac:cxnSpMk id="35" creationId="{F36E00C8-8B5B-02FE-AC3C-DA272961C60A}"/>
          </ac:cxnSpMkLst>
        </pc:cxnChg>
        <pc:cxnChg chg="add mod topLvl">
          <ac:chgData name="양희찬" userId="e995374e-ff94-4311-a4d1-ce3ad99854c3" providerId="ADAL" clId="{01CF8BED-D54F-46E3-9765-46F8A63E5713}" dt="2024-01-26T05:11:27.230" v="15246" actId="1035"/>
          <ac:cxnSpMkLst>
            <pc:docMk/>
            <pc:sldMk cId="3630676072" sldId="256"/>
            <ac:cxnSpMk id="38" creationId="{0BE68F9A-DFE5-156B-5A23-28C05C716137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39" creationId="{89C337B4-3FAE-5500-DCCA-90DF167A9A97}"/>
          </ac:cxnSpMkLst>
        </pc:cxnChg>
        <pc:cxnChg chg="add mod topLvl">
          <ac:chgData name="양희찬" userId="e995374e-ff94-4311-a4d1-ce3ad99854c3" providerId="ADAL" clId="{01CF8BED-D54F-46E3-9765-46F8A63E5713}" dt="2024-01-26T05:11:46.119" v="15258" actId="14100"/>
          <ac:cxnSpMkLst>
            <pc:docMk/>
            <pc:sldMk cId="3630676072" sldId="256"/>
            <ac:cxnSpMk id="43" creationId="{4A22A031-E35D-EB37-99CC-2C3C0DA443DF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46" creationId="{A752CFA3-E3B4-EFC6-35CA-DE74138B43C9}"/>
          </ac:cxnSpMkLst>
        </pc:cxnChg>
        <pc:cxnChg chg="add mod topLvl">
          <ac:chgData name="양희찬" userId="e995374e-ff94-4311-a4d1-ce3ad99854c3" providerId="ADAL" clId="{01CF8BED-D54F-46E3-9765-46F8A63E5713}" dt="2024-01-26T05:11:27.230" v="15246" actId="1035"/>
          <ac:cxnSpMkLst>
            <pc:docMk/>
            <pc:sldMk cId="3630676072" sldId="256"/>
            <ac:cxnSpMk id="48" creationId="{DFD5AE05-358A-38A3-DE0F-95A49698FC18}"/>
          </ac:cxnSpMkLst>
        </pc:cxnChg>
        <pc:cxnChg chg="add mod topLvl">
          <ac:chgData name="양희찬" userId="e995374e-ff94-4311-a4d1-ce3ad99854c3" providerId="ADAL" clId="{01CF8BED-D54F-46E3-9765-46F8A63E5713}" dt="2024-01-26T05:08:05.481" v="15107" actId="1076"/>
          <ac:cxnSpMkLst>
            <pc:docMk/>
            <pc:sldMk cId="3630676072" sldId="256"/>
            <ac:cxnSpMk id="51" creationId="{450D776A-ED9D-63FF-AD22-B8A5541715C3}"/>
          </ac:cxnSpMkLst>
        </pc:cxnChg>
        <pc:cxnChg chg="add mod topLvl">
          <ac:chgData name="양희찬" userId="e995374e-ff94-4311-a4d1-ce3ad99854c3" providerId="ADAL" clId="{01CF8BED-D54F-46E3-9765-46F8A63E5713}" dt="2024-01-26T05:11:50.763" v="15259" actId="14100"/>
          <ac:cxnSpMkLst>
            <pc:docMk/>
            <pc:sldMk cId="3630676072" sldId="256"/>
            <ac:cxnSpMk id="53" creationId="{2B00F5C1-2042-28F5-0AC9-7DF367CB4389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54" creationId="{AE8DAD94-519F-158A-8D81-B20059F1EFD4}"/>
          </ac:cxnSpMkLst>
        </pc:cxnChg>
        <pc:cxnChg chg="mod">
          <ac:chgData name="양희찬" userId="e995374e-ff94-4311-a4d1-ce3ad99854c3" providerId="ADAL" clId="{01CF8BED-D54F-46E3-9765-46F8A63E5713}" dt="2024-01-26T03:47:22.389" v="14488"/>
          <ac:cxnSpMkLst>
            <pc:docMk/>
            <pc:sldMk cId="3630676072" sldId="256"/>
            <ac:cxnSpMk id="56" creationId="{DCE8970C-1B2E-BA69-1170-7A51CE552FDA}"/>
          </ac:cxnSpMkLst>
        </pc:cxnChg>
        <pc:cxnChg chg="add mod topLvl">
          <ac:chgData name="양희찬" userId="e995374e-ff94-4311-a4d1-ce3ad99854c3" providerId="ADAL" clId="{01CF8BED-D54F-46E3-9765-46F8A63E5713}" dt="2024-01-26T05:11:50.763" v="15259" actId="14100"/>
          <ac:cxnSpMkLst>
            <pc:docMk/>
            <pc:sldMk cId="3630676072" sldId="256"/>
            <ac:cxnSpMk id="57" creationId="{05F6EBF9-C5EB-BAEA-483C-B43C7F387868}"/>
          </ac:cxnSpMkLst>
        </pc:cxnChg>
        <pc:cxnChg chg="add del mod">
          <ac:chgData name="양희찬" userId="e995374e-ff94-4311-a4d1-ce3ad99854c3" providerId="ADAL" clId="{01CF8BED-D54F-46E3-9765-46F8A63E5713}" dt="2024-01-24T07:10:52.869" v="4988" actId="478"/>
          <ac:cxnSpMkLst>
            <pc:docMk/>
            <pc:sldMk cId="3630676072" sldId="256"/>
            <ac:cxnSpMk id="59" creationId="{38C7E4B0-D4A8-DB71-CA46-738102DE641A}"/>
          </ac:cxnSpMkLst>
        </pc:cxnChg>
        <pc:cxnChg chg="add mod topLvl">
          <ac:chgData name="양희찬" userId="e995374e-ff94-4311-a4d1-ce3ad99854c3" providerId="ADAL" clId="{01CF8BED-D54F-46E3-9765-46F8A63E5713}" dt="2024-01-26T05:11:50.763" v="15259" actId="14100"/>
          <ac:cxnSpMkLst>
            <pc:docMk/>
            <pc:sldMk cId="3630676072" sldId="256"/>
            <ac:cxnSpMk id="60" creationId="{070DD7EC-9170-DE5A-660A-663C05289D7C}"/>
          </ac:cxnSpMkLst>
        </pc:cxnChg>
        <pc:cxnChg chg="add mod topLvl">
          <ac:chgData name="양희찬" userId="e995374e-ff94-4311-a4d1-ce3ad99854c3" providerId="ADAL" clId="{01CF8BED-D54F-46E3-9765-46F8A63E5713}" dt="2024-01-26T05:07:46.939" v="15103" actId="165"/>
          <ac:cxnSpMkLst>
            <pc:docMk/>
            <pc:sldMk cId="3630676072" sldId="256"/>
            <ac:cxnSpMk id="63" creationId="{0F0A5DD1-D61C-4936-E65A-335D21BFC1A6}"/>
          </ac:cxnSpMkLst>
        </pc:cxnChg>
        <pc:cxnChg chg="add del mod">
          <ac:chgData name="양희찬" userId="e995374e-ff94-4311-a4d1-ce3ad99854c3" providerId="ADAL" clId="{01CF8BED-D54F-46E3-9765-46F8A63E5713}" dt="2024-01-24T07:34:54.632" v="6473" actId="478"/>
          <ac:cxnSpMkLst>
            <pc:docMk/>
            <pc:sldMk cId="3630676072" sldId="256"/>
            <ac:cxnSpMk id="1030" creationId="{4E7607BE-8E88-5D6B-F085-44FDD75DE679}"/>
          </ac:cxnSpMkLst>
        </pc:cxnChg>
        <pc:cxnChg chg="add del mod">
          <ac:chgData name="양희찬" userId="e995374e-ff94-4311-a4d1-ce3ad99854c3" providerId="ADAL" clId="{01CF8BED-D54F-46E3-9765-46F8A63E5713}" dt="2024-01-24T07:48:58.221" v="7325" actId="478"/>
          <ac:cxnSpMkLst>
            <pc:docMk/>
            <pc:sldMk cId="3630676072" sldId="256"/>
            <ac:cxnSpMk id="1032" creationId="{F272CA1E-6A0A-78E5-4758-2380FFB43A9A}"/>
          </ac:cxnSpMkLst>
        </pc:cxnChg>
        <pc:cxnChg chg="add mod">
          <ac:chgData name="양희찬" userId="e995374e-ff94-4311-a4d1-ce3ad99854c3" providerId="ADAL" clId="{01CF8BED-D54F-46E3-9765-46F8A63E5713}" dt="2024-01-24T07:30:53.513" v="6296"/>
          <ac:cxnSpMkLst>
            <pc:docMk/>
            <pc:sldMk cId="3630676072" sldId="256"/>
            <ac:cxnSpMk id="1034" creationId="{6D4DE83A-D0B3-02A9-2E27-DA2B62C0F5AC}"/>
          </ac:cxnSpMkLst>
        </pc:cxnChg>
        <pc:cxnChg chg="add del mod">
          <ac:chgData name="양희찬" userId="e995374e-ff94-4311-a4d1-ce3ad99854c3" providerId="ADAL" clId="{01CF8BED-D54F-46E3-9765-46F8A63E5713}" dt="2024-01-24T07:31:07.107" v="6300" actId="478"/>
          <ac:cxnSpMkLst>
            <pc:docMk/>
            <pc:sldMk cId="3630676072" sldId="256"/>
            <ac:cxnSpMk id="1036" creationId="{5CCED88C-4472-ED7A-C6D5-FC96BE087DFD}"/>
          </ac:cxnSpMkLst>
        </pc:cxnChg>
        <pc:cxnChg chg="add mod">
          <ac:chgData name="양희찬" userId="e995374e-ff94-4311-a4d1-ce3ad99854c3" providerId="ADAL" clId="{01CF8BED-D54F-46E3-9765-46F8A63E5713}" dt="2024-01-26T05:34:06.223" v="15344" actId="165"/>
          <ac:cxnSpMkLst>
            <pc:docMk/>
            <pc:sldMk cId="3630676072" sldId="256"/>
            <ac:cxnSpMk id="1038" creationId="{5CF6573E-68E4-61B4-F736-5C336EFAE2FE}"/>
          </ac:cxnSpMkLst>
        </pc:cxnChg>
        <pc:cxnChg chg="add mod topLvl">
          <ac:chgData name="양희찬" userId="e995374e-ff94-4311-a4d1-ce3ad99854c3" providerId="ADAL" clId="{01CF8BED-D54F-46E3-9765-46F8A63E5713}" dt="2024-01-26T05:08:21.749" v="15128" actId="1035"/>
          <ac:cxnSpMkLst>
            <pc:docMk/>
            <pc:sldMk cId="3630676072" sldId="256"/>
            <ac:cxnSpMk id="1039" creationId="{E14D1C8D-8AAE-8C51-9384-7CAAC0FAE82F}"/>
          </ac:cxnSpMkLst>
        </pc:cxnChg>
        <pc:cxnChg chg="add mod">
          <ac:chgData name="양희찬" userId="e995374e-ff94-4311-a4d1-ce3ad99854c3" providerId="ADAL" clId="{01CF8BED-D54F-46E3-9765-46F8A63E5713}" dt="2024-01-26T05:34:06.223" v="15344" actId="165"/>
          <ac:cxnSpMkLst>
            <pc:docMk/>
            <pc:sldMk cId="3630676072" sldId="256"/>
            <ac:cxnSpMk id="1044" creationId="{FDD0E0BE-A9D1-73B5-7BC0-B3C30879B993}"/>
          </ac:cxnSpMkLst>
        </pc:cxnChg>
        <pc:cxnChg chg="add mod">
          <ac:chgData name="양희찬" userId="e995374e-ff94-4311-a4d1-ce3ad99854c3" providerId="ADAL" clId="{01CF8BED-D54F-46E3-9765-46F8A63E5713}" dt="2024-01-26T05:34:06.223" v="15344" actId="165"/>
          <ac:cxnSpMkLst>
            <pc:docMk/>
            <pc:sldMk cId="3630676072" sldId="256"/>
            <ac:cxnSpMk id="1048" creationId="{8CEE9B9F-3845-7BAF-BBA2-40DFCCFF0DA4}"/>
          </ac:cxnSpMkLst>
        </pc:cxnChg>
        <pc:cxnChg chg="add mod">
          <ac:chgData name="양희찬" userId="e995374e-ff94-4311-a4d1-ce3ad99854c3" providerId="ADAL" clId="{01CF8BED-D54F-46E3-9765-46F8A63E5713}" dt="2024-01-26T05:34:06.223" v="15344" actId="165"/>
          <ac:cxnSpMkLst>
            <pc:docMk/>
            <pc:sldMk cId="3630676072" sldId="256"/>
            <ac:cxnSpMk id="1053" creationId="{3749AE01-FA0C-212E-4478-D2FE01EAF0AA}"/>
          </ac:cxnSpMkLst>
        </pc:cxnChg>
        <pc:cxnChg chg="add del mod">
          <ac:chgData name="양희찬" userId="e995374e-ff94-4311-a4d1-ce3ad99854c3" providerId="ADAL" clId="{01CF8BED-D54F-46E3-9765-46F8A63E5713}" dt="2024-01-24T07:38:47.022" v="6658" actId="478"/>
          <ac:cxnSpMkLst>
            <pc:docMk/>
            <pc:sldMk cId="3630676072" sldId="256"/>
            <ac:cxnSpMk id="1059" creationId="{5A9138FC-315A-41D0-737E-132C25F5703E}"/>
          </ac:cxnSpMkLst>
        </pc:cxnChg>
        <pc:cxnChg chg="add mod">
          <ac:chgData name="양희찬" userId="e995374e-ff94-4311-a4d1-ce3ad99854c3" providerId="ADAL" clId="{01CF8BED-D54F-46E3-9765-46F8A63E5713}" dt="2024-01-26T05:09:05.078" v="15171" actId="165"/>
          <ac:cxnSpMkLst>
            <pc:docMk/>
            <pc:sldMk cId="3630676072" sldId="256"/>
            <ac:cxnSpMk id="1064" creationId="{B90BA14F-E231-699A-C059-169438F6DFA2}"/>
          </ac:cxnSpMkLst>
        </pc:cxnChg>
        <pc:cxnChg chg="add mod">
          <ac:chgData name="양희찬" userId="e995374e-ff94-4311-a4d1-ce3ad99854c3" providerId="ADAL" clId="{01CF8BED-D54F-46E3-9765-46F8A63E5713}" dt="2024-01-26T05:09:24.852" v="15183" actId="1035"/>
          <ac:cxnSpMkLst>
            <pc:docMk/>
            <pc:sldMk cId="3630676072" sldId="256"/>
            <ac:cxnSpMk id="1067" creationId="{8A3E97BD-5219-8739-23BA-180481A78CDA}"/>
          </ac:cxnSpMkLst>
        </pc:cxnChg>
        <pc:cxnChg chg="mod topLvl">
          <ac:chgData name="양희찬" userId="e995374e-ff94-4311-a4d1-ce3ad99854c3" providerId="ADAL" clId="{01CF8BED-D54F-46E3-9765-46F8A63E5713}" dt="2024-01-26T05:07:22.959" v="15086" actId="165"/>
          <ac:cxnSpMkLst>
            <pc:docMk/>
            <pc:sldMk cId="3630676072" sldId="256"/>
            <ac:cxnSpMk id="1080" creationId="{0A3BAF04-4877-770D-5931-DF3DB2D71880}"/>
          </ac:cxnSpMkLst>
        </pc:cxnChg>
        <pc:cxnChg chg="mod topLvl">
          <ac:chgData name="양희찬" userId="e995374e-ff94-4311-a4d1-ce3ad99854c3" providerId="ADAL" clId="{01CF8BED-D54F-46E3-9765-46F8A63E5713}" dt="2024-01-26T05:07:22.959" v="15086" actId="165"/>
          <ac:cxnSpMkLst>
            <pc:docMk/>
            <pc:sldMk cId="3630676072" sldId="256"/>
            <ac:cxnSpMk id="1081" creationId="{85887808-A4CA-166B-49F2-673AC3020C7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FF6BF-8B2A-437D-B28A-215B9B450338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941ED-96BB-4A73-94F4-3B7EB4E09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8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결함 위치 탐지 </a:t>
            </a:r>
            <a:r>
              <a:rPr lang="ko-KR" altLang="en-US" dirty="0" err="1"/>
              <a:t>모델에대한</a:t>
            </a:r>
            <a:r>
              <a:rPr lang="ko-KR" altLang="en-US" dirty="0"/>
              <a:t> 설명</a:t>
            </a:r>
            <a:endParaRPr lang="en-US" altLang="ko-KR" dirty="0"/>
          </a:p>
          <a:p>
            <a:r>
              <a:rPr lang="ko-KR" altLang="en-US" dirty="0"/>
              <a:t>그림 글씨 </a:t>
            </a:r>
            <a:r>
              <a:rPr lang="ko-KR" altLang="en-US" dirty="0" err="1"/>
              <a:t>크게하기</a:t>
            </a:r>
            <a:endParaRPr lang="en-US" altLang="ko-KR" dirty="0"/>
          </a:p>
          <a:p>
            <a:r>
              <a:rPr lang="en-US" altLang="ko-KR" dirty="0"/>
              <a:t>Buggy </a:t>
            </a:r>
            <a:r>
              <a:rPr lang="ko-KR" altLang="en-US" dirty="0"/>
              <a:t>항목으로 수정</a:t>
            </a:r>
            <a:endParaRPr lang="en-US" altLang="ko-KR" dirty="0"/>
          </a:p>
          <a:p>
            <a:r>
              <a:rPr lang="ko-KR" altLang="en-US" dirty="0"/>
              <a:t>라인단위로 나온다고 하고</a:t>
            </a:r>
            <a:r>
              <a:rPr lang="en-US" altLang="ko-KR" dirty="0"/>
              <a:t>, </a:t>
            </a:r>
            <a:r>
              <a:rPr lang="ko-KR" altLang="en-US" dirty="0"/>
              <a:t>실제 숫자로 표기</a:t>
            </a:r>
            <a:r>
              <a:rPr lang="en-US" altLang="ko-KR" dirty="0"/>
              <a:t>, </a:t>
            </a:r>
            <a:r>
              <a:rPr lang="ko-KR" altLang="en-US" dirty="0"/>
              <a:t>공식은 </a:t>
            </a:r>
            <a:r>
              <a:rPr lang="en-US" altLang="ko-KR" dirty="0"/>
              <a:t>4</a:t>
            </a:r>
            <a:r>
              <a:rPr lang="ko-KR" altLang="en-US" dirty="0"/>
              <a:t>개정도</a:t>
            </a:r>
            <a:r>
              <a:rPr lang="en-US" altLang="ko-KR" dirty="0"/>
              <a:t>, </a:t>
            </a:r>
            <a:r>
              <a:rPr lang="ko-KR" altLang="en-US" dirty="0"/>
              <a:t>컬럼</a:t>
            </a:r>
            <a:endParaRPr lang="en-US" altLang="ko-KR" dirty="0"/>
          </a:p>
          <a:p>
            <a:r>
              <a:rPr lang="ko-KR" altLang="en-US" dirty="0"/>
              <a:t>정렬</a:t>
            </a:r>
            <a:endParaRPr lang="en-US" altLang="ko-KR" dirty="0"/>
          </a:p>
          <a:p>
            <a:r>
              <a:rPr lang="en-US" altLang="ko-KR" dirty="0"/>
              <a:t>----------------------</a:t>
            </a:r>
          </a:p>
          <a:p>
            <a:r>
              <a:rPr lang="en-US" altLang="ko-KR" dirty="0"/>
              <a:t>FL </a:t>
            </a:r>
            <a:r>
              <a:rPr lang="ko-KR" altLang="en-US" dirty="0"/>
              <a:t>모델 세부 내용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모델은 무엇을 </a:t>
            </a:r>
            <a:r>
              <a:rPr lang="ko-KR" altLang="en-US" dirty="0" err="1"/>
              <a:t>사용할건가</a:t>
            </a:r>
            <a:r>
              <a:rPr lang="en-US" altLang="ko-KR" dirty="0"/>
              <a:t>? (</a:t>
            </a:r>
            <a:r>
              <a:rPr lang="ko-KR" altLang="en-US" dirty="0"/>
              <a:t>생성형 모델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941ED-96BB-4A73-94F4-3B7EB4E09D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1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8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4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3859-B549-4AE4-8CDF-6321DC0FF84A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81860-8FEC-4063-BF9B-88E07A4BC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1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ED20AD-EFDD-A404-A37A-85106DA0407A}"/>
              </a:ext>
            </a:extLst>
          </p:cNvPr>
          <p:cNvSpPr/>
          <p:nvPr/>
        </p:nvSpPr>
        <p:spPr>
          <a:xfrm>
            <a:off x="0" y="0"/>
            <a:ext cx="30275213" cy="53231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BDD93-92F5-3236-A369-70F34490AED9}"/>
              </a:ext>
            </a:extLst>
          </p:cNvPr>
          <p:cNvSpPr txBox="1"/>
          <p:nvPr/>
        </p:nvSpPr>
        <p:spPr>
          <a:xfrm>
            <a:off x="4393406" y="832865"/>
            <a:ext cx="2148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</a:rPr>
              <a:t>Fault Localization </a:t>
            </a:r>
            <a:r>
              <a:rPr lang="ko-KR" altLang="en-US" sz="8800" dirty="0">
                <a:solidFill>
                  <a:schemeClr val="bg1"/>
                </a:solidFill>
              </a:rPr>
              <a:t>모델 학습을 위한 체계적인 데이터셋 생성 기술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1B08C-7917-E9AC-C180-7F2393F03EAF}"/>
              </a:ext>
            </a:extLst>
          </p:cNvPr>
          <p:cNvSpPr txBox="1"/>
          <p:nvPr/>
        </p:nvSpPr>
        <p:spPr>
          <a:xfrm>
            <a:off x="20900571" y="4138871"/>
            <a:ext cx="8917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양희찬</a:t>
            </a:r>
            <a:r>
              <a:rPr lang="en-US" altLang="ko-KR" sz="4400" dirty="0">
                <a:solidFill>
                  <a:schemeClr val="bg1"/>
                </a:solidFill>
              </a:rPr>
              <a:t>, </a:t>
            </a:r>
            <a:r>
              <a:rPr lang="ko-KR" altLang="en-US" sz="4400" dirty="0" err="1">
                <a:solidFill>
                  <a:schemeClr val="bg1"/>
                </a:solidFill>
              </a:rPr>
              <a:t>김문주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(</a:t>
            </a:r>
            <a:r>
              <a:rPr lang="ko-KR" altLang="en-US" sz="4400" dirty="0">
                <a:solidFill>
                  <a:schemeClr val="bg1"/>
                </a:solidFill>
              </a:rPr>
              <a:t>한국과학기술원</a:t>
            </a:r>
            <a:r>
              <a:rPr lang="en-US" altLang="ko-KR" sz="4400" dirty="0">
                <a:solidFill>
                  <a:schemeClr val="bg1"/>
                </a:solidFill>
              </a:rPr>
              <a:t>)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BAE8B8-7E02-5BAE-273C-79955EFB4D3B}"/>
              </a:ext>
            </a:extLst>
          </p:cNvPr>
          <p:cNvCxnSpPr>
            <a:cxnSpLocks/>
          </p:cNvCxnSpPr>
          <p:nvPr/>
        </p:nvCxnSpPr>
        <p:spPr>
          <a:xfrm>
            <a:off x="1249306" y="40614596"/>
            <a:ext cx="27776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3C1BDD1-4EDB-A183-5E57-1951E509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09" y="41280517"/>
            <a:ext cx="8318291" cy="96875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43B058-8180-7256-6B28-4F6620545F26}"/>
              </a:ext>
            </a:extLst>
          </p:cNvPr>
          <p:cNvGrpSpPr/>
          <p:nvPr/>
        </p:nvGrpSpPr>
        <p:grpSpPr>
          <a:xfrm>
            <a:off x="18045114" y="41101715"/>
            <a:ext cx="9030072" cy="1326359"/>
            <a:chOff x="12401302" y="41276089"/>
            <a:chExt cx="6696744" cy="9836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E3133D-0F2D-A0EA-DC7B-EB79F0B30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627" r="14062" b="39226"/>
            <a:stretch/>
          </p:blipFill>
          <p:spPr>
            <a:xfrm>
              <a:off x="12401302" y="41276089"/>
              <a:ext cx="1080120" cy="98363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E33D05-52B5-DAE5-BEC4-83125EACF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540"/>
            <a:stretch/>
          </p:blipFill>
          <p:spPr>
            <a:xfrm>
              <a:off x="16005732" y="41583854"/>
              <a:ext cx="3092314" cy="50364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FDE4FF2-F5FF-323D-2CB1-942D17D32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09" t="61351" r="409" b="14528"/>
            <a:stretch/>
          </p:blipFill>
          <p:spPr>
            <a:xfrm>
              <a:off x="13488635" y="41543292"/>
              <a:ext cx="2301073" cy="584775"/>
            </a:xfrm>
            <a:prstGeom prst="rect">
              <a:avLst/>
            </a:prstGeom>
          </p:spPr>
        </p:pic>
        <p:cxnSp>
          <p:nvCxnSpPr>
            <p:cNvPr id="18" name="직선 연결선[R] 18">
              <a:extLst>
                <a:ext uri="{FF2B5EF4-FFF2-40B4-BE49-F238E27FC236}">
                  <a16:creationId xmlns:a16="http://schemas.microsoft.com/office/drawing/2014/main" id="{5BD12270-B822-C74D-28BC-4291A5201F57}"/>
                </a:ext>
              </a:extLst>
            </p:cNvPr>
            <p:cNvCxnSpPr>
              <a:cxnSpLocks/>
            </p:cNvCxnSpPr>
            <p:nvPr/>
          </p:nvCxnSpPr>
          <p:spPr>
            <a:xfrm>
              <a:off x="15933724" y="41618177"/>
              <a:ext cx="0" cy="45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C927B2-8B1E-F452-AD47-C14FC93CCF7D}"/>
              </a:ext>
            </a:extLst>
          </p:cNvPr>
          <p:cNvSpPr txBox="1"/>
          <p:nvPr/>
        </p:nvSpPr>
        <p:spPr>
          <a:xfrm>
            <a:off x="793853" y="5700531"/>
            <a:ext cx="13640599" cy="777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5400" b="1" dirty="0"/>
              <a:t>동기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ko-KR" sz="4000" dirty="0"/>
              <a:t>Fault Localization (FL) </a:t>
            </a:r>
            <a:r>
              <a:rPr lang="ko-KR" altLang="en-US" sz="4000" dirty="0"/>
              <a:t>기법들은 많이 존재한다 </a:t>
            </a:r>
            <a:r>
              <a:rPr lang="en-US" altLang="ko-KR" sz="4000" dirty="0"/>
              <a:t>(SBFL, MBFL, </a:t>
            </a:r>
            <a:r>
              <a:rPr lang="ko-KR" altLang="en-US" sz="4000" dirty="0"/>
              <a:t>등</a:t>
            </a:r>
            <a:r>
              <a:rPr lang="en-US" altLang="ko-KR" sz="4000" dirty="0"/>
              <a:t>). </a:t>
            </a:r>
            <a:r>
              <a:rPr lang="ko-KR" altLang="en-US" sz="4000" dirty="0"/>
              <a:t>하지만 소개 된 기법들은 특정 유형의 프로젝트에 좋은 효과를 보여주고 있으나</a:t>
            </a:r>
            <a:r>
              <a:rPr lang="en-US" altLang="ko-KR" sz="4000" dirty="0"/>
              <a:t>, </a:t>
            </a:r>
            <a:r>
              <a:rPr lang="ko-KR" altLang="en-US" sz="4000" dirty="0"/>
              <a:t>모든 유형의 프로젝트에 좋은 성능을 보여주지 못하고 있다</a:t>
            </a:r>
            <a:r>
              <a:rPr lang="en-US" altLang="ko-KR" sz="4000" dirty="0"/>
              <a:t>.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sz="4000" dirty="0"/>
              <a:t>특정 유형에 국한 되는 문제를 해결하기 위해 </a:t>
            </a:r>
            <a:r>
              <a:rPr lang="ko-KR" altLang="en-US" sz="4000" b="1" dirty="0">
                <a:solidFill>
                  <a:schemeClr val="accent1"/>
                </a:solidFill>
              </a:rPr>
              <a:t>동적과 정적</a:t>
            </a:r>
            <a:r>
              <a:rPr lang="ko-KR" altLang="en-US" sz="4000" dirty="0"/>
              <a:t> 특징 정보를 가지고 </a:t>
            </a:r>
            <a:r>
              <a:rPr lang="ko-KR" altLang="en-US" sz="4000" b="1" dirty="0" err="1">
                <a:solidFill>
                  <a:schemeClr val="accent1"/>
                </a:solidFill>
              </a:rPr>
              <a:t>머신러닝</a:t>
            </a:r>
            <a:r>
              <a:rPr lang="ko-KR" altLang="en-US" sz="4000" b="1" dirty="0">
                <a:solidFill>
                  <a:schemeClr val="accent1"/>
                </a:solidFill>
              </a:rPr>
              <a:t> 모델</a:t>
            </a:r>
            <a:r>
              <a:rPr lang="ko-KR" altLang="en-US" sz="4000" dirty="0"/>
              <a:t>을 학습 시켜</a:t>
            </a:r>
            <a:r>
              <a:rPr lang="en-US" altLang="ko-KR" sz="4000" dirty="0"/>
              <a:t> </a:t>
            </a:r>
            <a:r>
              <a:rPr lang="ko-KR" altLang="en-US" sz="4000" dirty="0"/>
              <a:t>다양한 프로젝트에 적용할 수 있는 결함 위치 탐지 기법을 만드는 것을 목표한다</a:t>
            </a:r>
            <a:r>
              <a:rPr lang="en-US" altLang="ko-KR" sz="4000" dirty="0"/>
              <a:t>.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ko-KR" altLang="en-US" sz="4000" dirty="0"/>
              <a:t>따라서 체계적인 데이터셋 생성 기술은 </a:t>
            </a:r>
            <a:r>
              <a:rPr lang="en-US" altLang="ko-KR" sz="4000" dirty="0"/>
              <a:t>FL </a:t>
            </a:r>
            <a:r>
              <a:rPr lang="ko-KR" altLang="en-US" sz="4000" dirty="0"/>
              <a:t>모델 학습과 이후 실험에 필요한 기술이 된다</a:t>
            </a:r>
            <a:r>
              <a:rPr lang="en-US" altLang="ko-KR" sz="4000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686E50-732A-FAB9-DDF5-D04AFFE5C47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5137606" y="5323111"/>
            <a:ext cx="1" cy="352873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7538B0-F4C9-49C8-DE6C-327E77B41335}"/>
              </a:ext>
            </a:extLst>
          </p:cNvPr>
          <p:cNvSpPr txBox="1"/>
          <p:nvPr/>
        </p:nvSpPr>
        <p:spPr>
          <a:xfrm>
            <a:off x="15926010" y="33899041"/>
            <a:ext cx="136405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ko-KR" altLang="en-US" sz="5400" b="1" dirty="0"/>
              <a:t>향후 연구 계획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 dirty="0"/>
              <a:t>여러 </a:t>
            </a:r>
            <a:r>
              <a:rPr lang="en-US" altLang="ko-KR" sz="4000" dirty="0"/>
              <a:t>Real-World C/C++ Project</a:t>
            </a:r>
            <a:r>
              <a:rPr lang="ko-KR" altLang="en-US" sz="4000" dirty="0"/>
              <a:t>에 해당 기술을 적용해서 생성된 </a:t>
            </a:r>
            <a:r>
              <a:rPr lang="ko-KR" altLang="en-US" sz="4000" b="1" dirty="0">
                <a:solidFill>
                  <a:schemeClr val="accent1"/>
                </a:solidFill>
              </a:rPr>
              <a:t>동적</a:t>
            </a:r>
            <a:r>
              <a:rPr lang="en-US" altLang="ko-KR" sz="4000" b="1" dirty="0">
                <a:solidFill>
                  <a:schemeClr val="accent1"/>
                </a:solidFill>
              </a:rPr>
              <a:t>/</a:t>
            </a:r>
            <a:r>
              <a:rPr lang="ko-KR" altLang="en-US" sz="4000" b="1" dirty="0">
                <a:solidFill>
                  <a:schemeClr val="accent1"/>
                </a:solidFill>
              </a:rPr>
              <a:t>정적 특징 </a:t>
            </a:r>
            <a:r>
              <a:rPr lang="ko-KR" altLang="en-US" sz="4000" dirty="0"/>
              <a:t>데이터셋으로 결함 위치 탐지 모델 학습</a:t>
            </a:r>
            <a:endParaRPr lang="en-US" altLang="ko-KR" sz="40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ko-KR" altLang="en-US" sz="4000" dirty="0"/>
              <a:t>동적</a:t>
            </a:r>
            <a:r>
              <a:rPr lang="en-US" altLang="ko-KR" sz="4000" dirty="0"/>
              <a:t>: </a:t>
            </a:r>
            <a:r>
              <a:rPr lang="en-US" altLang="ko-KR" sz="4000" b="1" dirty="0">
                <a:solidFill>
                  <a:schemeClr val="accent1"/>
                </a:solidFill>
              </a:rPr>
              <a:t>SBFL</a:t>
            </a:r>
            <a:r>
              <a:rPr lang="ko-KR" altLang="en-US" sz="4000" dirty="0"/>
              <a:t>와</a:t>
            </a:r>
            <a:r>
              <a:rPr lang="en-US" altLang="ko-KR" sz="4000" b="1" dirty="0">
                <a:solidFill>
                  <a:schemeClr val="accent1"/>
                </a:solidFill>
              </a:rPr>
              <a:t>MBFL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ko-KR" altLang="en-US" sz="4000" dirty="0"/>
              <a:t>정적</a:t>
            </a:r>
            <a:r>
              <a:rPr lang="en-US" altLang="ko-KR" sz="4000" dirty="0"/>
              <a:t>: </a:t>
            </a:r>
            <a:r>
              <a:rPr lang="en-US" altLang="ko-KR" sz="4000" b="1" dirty="0">
                <a:solidFill>
                  <a:schemeClr val="accent1"/>
                </a:solidFill>
              </a:rPr>
              <a:t>CCCC</a:t>
            </a:r>
            <a:r>
              <a:rPr lang="en-US" altLang="ko-KR" sz="4000" dirty="0"/>
              <a:t> </a:t>
            </a:r>
            <a:r>
              <a:rPr lang="ko-KR" altLang="en-US" sz="4000" dirty="0"/>
              <a:t>정적 분석 활용</a:t>
            </a:r>
            <a:endParaRPr lang="en-US" altLang="ko-KR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4000" dirty="0"/>
              <a:t>학습 데이터에 따르는 </a:t>
            </a:r>
            <a:r>
              <a:rPr lang="en-US" altLang="ko-KR" sz="4000" b="1" dirty="0">
                <a:solidFill>
                  <a:schemeClr val="accent1"/>
                </a:solidFill>
              </a:rPr>
              <a:t>FL </a:t>
            </a:r>
            <a:r>
              <a:rPr lang="ko-KR" altLang="en-US" sz="4000" b="1" dirty="0">
                <a:solidFill>
                  <a:schemeClr val="accent1"/>
                </a:solidFill>
              </a:rPr>
              <a:t>실험 </a:t>
            </a:r>
            <a:r>
              <a:rPr lang="ko-KR" altLang="en-US" sz="4000" dirty="0"/>
              <a:t>결과 분석</a:t>
            </a:r>
            <a:endParaRPr lang="en-US" altLang="ko-KR" sz="40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ko-KR" altLang="en-US" sz="4000" dirty="0"/>
              <a:t>예</a:t>
            </a:r>
            <a:r>
              <a:rPr lang="en-US" altLang="ko-KR" sz="4000" dirty="0"/>
              <a:t>) </a:t>
            </a:r>
            <a:r>
              <a:rPr lang="ko-KR" altLang="en-US" sz="4000" dirty="0"/>
              <a:t>동적 특징</a:t>
            </a:r>
            <a:r>
              <a:rPr lang="en-US" altLang="ko-KR" sz="4000" dirty="0"/>
              <a:t>: </a:t>
            </a:r>
            <a:r>
              <a:rPr lang="ko-KR" altLang="en-US" sz="4000" dirty="0"/>
              <a:t>특정 테스트 케이스를 제외하여 생성한 데이터셋의 효과</a:t>
            </a:r>
            <a:r>
              <a:rPr lang="en-US" altLang="ko-KR" sz="40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000" dirty="0"/>
              <a:t>FL</a:t>
            </a:r>
            <a:r>
              <a:rPr lang="ko-KR" altLang="en-US" sz="4000" dirty="0"/>
              <a:t> 모델 추후 결정</a:t>
            </a:r>
            <a:endParaRPr lang="en-US" altLang="ko-KR" sz="4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7CBAF-5096-01BB-B672-6ED3B2E889B6}"/>
              </a:ext>
            </a:extLst>
          </p:cNvPr>
          <p:cNvSpPr txBox="1"/>
          <p:nvPr/>
        </p:nvSpPr>
        <p:spPr>
          <a:xfrm>
            <a:off x="793852" y="13855972"/>
            <a:ext cx="1364059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5400" b="1" dirty="0"/>
              <a:t>데이터셋 생성 과정 </a:t>
            </a:r>
            <a:r>
              <a:rPr lang="en-US" altLang="ko-KR" sz="4000" b="1" dirty="0"/>
              <a:t>(SBFL </a:t>
            </a:r>
            <a:r>
              <a:rPr lang="ko-KR" altLang="en-US" sz="4000" b="1" dirty="0"/>
              <a:t>기준</a:t>
            </a:r>
            <a:r>
              <a:rPr lang="en-US" altLang="ko-KR" sz="4000" b="1" dirty="0"/>
              <a:t>: 5</a:t>
            </a:r>
            <a:r>
              <a:rPr lang="ko-KR" altLang="en-US" sz="4000" b="1" dirty="0"/>
              <a:t>개 단계</a:t>
            </a:r>
            <a:r>
              <a:rPr lang="en-US" altLang="ko-KR" sz="4000" b="1" dirty="0"/>
              <a:t>)</a:t>
            </a:r>
            <a:endParaRPr lang="ko-KR" altLang="en-US" sz="5400" b="1" dirty="0"/>
          </a:p>
          <a:p>
            <a:pPr>
              <a:spcBef>
                <a:spcPts val="600"/>
              </a:spcBef>
            </a:pPr>
            <a:r>
              <a:rPr lang="en-US" altLang="ko-KR" sz="4000" dirty="0"/>
              <a:t>1) </a:t>
            </a:r>
            <a:r>
              <a:rPr lang="ko-KR" altLang="en-US" sz="4000" dirty="0"/>
              <a:t>프로젝트 빌드 단계</a:t>
            </a:r>
            <a:endParaRPr lang="en-US" altLang="ko-KR" sz="4000" dirty="0"/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>
              <a:spcBef>
                <a:spcPts val="600"/>
              </a:spcBef>
            </a:pPr>
            <a:endParaRPr lang="en-US" altLang="ko-KR" sz="4000" dirty="0"/>
          </a:p>
          <a:p>
            <a:pPr>
              <a:spcBef>
                <a:spcPts val="600"/>
              </a:spcBef>
            </a:pPr>
            <a:endParaRPr lang="en-US" altLang="ko-KR" sz="4000" dirty="0"/>
          </a:p>
          <a:p>
            <a:pPr>
              <a:spcBef>
                <a:spcPts val="600"/>
              </a:spcBef>
            </a:pPr>
            <a:endParaRPr lang="en-US" altLang="ko-KR" sz="4000" dirty="0"/>
          </a:p>
          <a:p>
            <a:pPr>
              <a:spcBef>
                <a:spcPts val="600"/>
              </a:spcBef>
            </a:pPr>
            <a:endParaRPr lang="en-US" altLang="ko-KR" sz="4000" dirty="0"/>
          </a:p>
          <a:p>
            <a:pPr>
              <a:spcBef>
                <a:spcPts val="600"/>
              </a:spcBef>
            </a:pPr>
            <a:endParaRPr lang="en-US" altLang="ko-KR" sz="2400" dirty="0"/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4000" dirty="0"/>
              <a:t>빌드를 통해 프로젝트의 </a:t>
            </a:r>
            <a:r>
              <a:rPr lang="ko-KR" altLang="en-US" sz="4000" b="1" dirty="0">
                <a:solidFill>
                  <a:schemeClr val="accent1"/>
                </a:solidFill>
              </a:rPr>
              <a:t>실행 파일</a:t>
            </a:r>
            <a:r>
              <a:rPr lang="ko-KR" altLang="en-US" sz="4000" dirty="0"/>
              <a:t>을 생성한다</a:t>
            </a:r>
            <a:endParaRPr lang="en-US" altLang="ko-KR" sz="4000" dirty="0"/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4000" dirty="0"/>
              <a:t>프로젝트의 소스 코드로부터 </a:t>
            </a:r>
            <a:r>
              <a:rPr lang="ko-KR" altLang="en-US" sz="4000" b="1" dirty="0">
                <a:solidFill>
                  <a:schemeClr val="accent1"/>
                </a:solidFill>
              </a:rPr>
              <a:t>라인</a:t>
            </a:r>
            <a:r>
              <a:rPr lang="en-US" altLang="ko-KR" sz="4000" b="1" dirty="0">
                <a:solidFill>
                  <a:schemeClr val="accent1"/>
                </a:solidFill>
              </a:rPr>
              <a:t>-</a:t>
            </a:r>
            <a:r>
              <a:rPr lang="ko-KR" altLang="en-US" sz="4000" b="1" dirty="0">
                <a:solidFill>
                  <a:schemeClr val="accent1"/>
                </a:solidFill>
              </a:rPr>
              <a:t>함수</a:t>
            </a:r>
            <a:r>
              <a:rPr lang="ko-KR" altLang="en-US" sz="4000" dirty="0">
                <a:solidFill>
                  <a:schemeClr val="accent1"/>
                </a:solidFill>
              </a:rPr>
              <a:t> </a:t>
            </a:r>
            <a:r>
              <a:rPr lang="ko-KR" altLang="en-US" sz="4000" dirty="0"/>
              <a:t>매핑 정보 추출한다</a:t>
            </a:r>
            <a:endParaRPr lang="en-US" altLang="ko-KR" sz="4000" dirty="0"/>
          </a:p>
          <a:p>
            <a:pPr marL="1143000" lvl="1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4000" dirty="0"/>
              <a:t>Clang Frontend API </a:t>
            </a:r>
            <a:r>
              <a:rPr lang="ko-KR" altLang="en-US" sz="4000" dirty="0"/>
              <a:t>활용</a:t>
            </a:r>
            <a:endParaRPr lang="en-US" altLang="ko-KR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99357F6-67C3-6864-7D85-F41D3E427044}"/>
              </a:ext>
            </a:extLst>
          </p:cNvPr>
          <p:cNvGrpSpPr/>
          <p:nvPr/>
        </p:nvGrpSpPr>
        <p:grpSpPr>
          <a:xfrm>
            <a:off x="2166949" y="15513140"/>
            <a:ext cx="9813638" cy="4941545"/>
            <a:chOff x="2190789" y="18822039"/>
            <a:chExt cx="9813638" cy="4941545"/>
          </a:xfrm>
        </p:grpSpPr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9D3EF184-08C2-BA83-4472-2204769899AB}"/>
                </a:ext>
              </a:extLst>
            </p:cNvPr>
            <p:cNvSpPr/>
            <p:nvPr/>
          </p:nvSpPr>
          <p:spPr>
            <a:xfrm>
              <a:off x="10406926" y="19270049"/>
              <a:ext cx="1597499" cy="100948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프로젝트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실행 파일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8DB1959-F54B-A490-49F4-D1AF3E81DC0A}"/>
                </a:ext>
              </a:extLst>
            </p:cNvPr>
            <p:cNvSpPr/>
            <p:nvPr/>
          </p:nvSpPr>
          <p:spPr>
            <a:xfrm>
              <a:off x="2190789" y="18822039"/>
              <a:ext cx="7454394" cy="49415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순서도: 문서 31">
              <a:extLst>
                <a:ext uri="{FF2B5EF4-FFF2-40B4-BE49-F238E27FC236}">
                  <a16:creationId xmlns:a16="http://schemas.microsoft.com/office/drawing/2014/main" id="{FD63FAF6-602B-2ECE-400A-76B0DF9A1DC2}"/>
                </a:ext>
              </a:extLst>
            </p:cNvPr>
            <p:cNvSpPr/>
            <p:nvPr/>
          </p:nvSpPr>
          <p:spPr>
            <a:xfrm>
              <a:off x="2663366" y="19270049"/>
              <a:ext cx="1597499" cy="100948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프로젝트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29732F-7235-3A9A-75A6-E257BC574872}"/>
                </a:ext>
              </a:extLst>
            </p:cNvPr>
            <p:cNvSpPr/>
            <p:nvPr/>
          </p:nvSpPr>
          <p:spPr>
            <a:xfrm>
              <a:off x="4851899" y="19270049"/>
              <a:ext cx="1523488" cy="10094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프로젝트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빌드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36E00C8-8B5B-02FE-AC3C-DA272961C60A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4260865" y="19774792"/>
              <a:ext cx="5910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BE68F9A-DFE5-156B-5A23-28C05C716137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>
              <a:off x="6375387" y="19774792"/>
              <a:ext cx="4031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문서 40">
              <a:extLst>
                <a:ext uri="{FF2B5EF4-FFF2-40B4-BE49-F238E27FC236}">
                  <a16:creationId xmlns:a16="http://schemas.microsoft.com/office/drawing/2014/main" id="{E2432150-1438-C29A-1A9E-D47E2C2E0189}"/>
                </a:ext>
              </a:extLst>
            </p:cNvPr>
            <p:cNvSpPr/>
            <p:nvPr/>
          </p:nvSpPr>
          <p:spPr>
            <a:xfrm>
              <a:off x="2540000" y="22374793"/>
              <a:ext cx="1938699" cy="100948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extractor.cpp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8429478-9DC3-B062-7054-7D0ACB55B2F6}"/>
                </a:ext>
              </a:extLst>
            </p:cNvPr>
            <p:cNvSpPr/>
            <p:nvPr/>
          </p:nvSpPr>
          <p:spPr>
            <a:xfrm>
              <a:off x="5174626" y="22370435"/>
              <a:ext cx="1523488" cy="10094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빌드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(clang)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A22A031-E35D-EB37-99CC-2C3C0DA443DF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4478699" y="22875178"/>
              <a:ext cx="695927" cy="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문서 46">
              <a:extLst>
                <a:ext uri="{FF2B5EF4-FFF2-40B4-BE49-F238E27FC236}">
                  <a16:creationId xmlns:a16="http://schemas.microsoft.com/office/drawing/2014/main" id="{994DCEAA-189D-247E-4ADC-BC8E6BD350E1}"/>
                </a:ext>
              </a:extLst>
            </p:cNvPr>
            <p:cNvSpPr/>
            <p:nvPr/>
          </p:nvSpPr>
          <p:spPr>
            <a:xfrm>
              <a:off x="4814892" y="20717913"/>
              <a:ext cx="1597499" cy="1508783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프로젝트 소스코드 파일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FD5AE05-358A-38A3-DE0F-95A49698FC18}"/>
                </a:ext>
              </a:extLst>
            </p:cNvPr>
            <p:cNvCxnSpPr>
              <a:cxnSpLocks/>
              <a:stCxn id="33" idx="2"/>
              <a:endCxn id="47" idx="0"/>
            </p:cNvCxnSpPr>
            <p:nvPr/>
          </p:nvCxnSpPr>
          <p:spPr>
            <a:xfrm flipH="1">
              <a:off x="5613642" y="20279535"/>
              <a:ext cx="1" cy="4383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6F6D3F3-3053-67C4-6081-A40C76789279}"/>
                </a:ext>
              </a:extLst>
            </p:cNvPr>
            <p:cNvSpPr/>
            <p:nvPr/>
          </p:nvSpPr>
          <p:spPr>
            <a:xfrm>
              <a:off x="7215168" y="20968178"/>
              <a:ext cx="1888778" cy="10094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라인</a:t>
              </a:r>
              <a:r>
                <a:rPr lang="en-US" altLang="ko-KR" sz="2400" dirty="0">
                  <a:solidFill>
                    <a:schemeClr val="tx1"/>
                  </a:solidFill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</a:rPr>
                <a:t>함수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정보 추출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B00F5C1-2042-28F5-0AC9-7DF367CB4389}"/>
                </a:ext>
              </a:extLst>
            </p:cNvPr>
            <p:cNvCxnSpPr>
              <a:cxnSpLocks/>
              <a:stCxn id="47" idx="3"/>
              <a:endCxn id="52" idx="1"/>
            </p:cNvCxnSpPr>
            <p:nvPr/>
          </p:nvCxnSpPr>
          <p:spPr>
            <a:xfrm>
              <a:off x="6412391" y="21472305"/>
              <a:ext cx="802777" cy="6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05F6EBF9-C5EB-BAEA-483C-B43C7F387868}"/>
                </a:ext>
              </a:extLst>
            </p:cNvPr>
            <p:cNvCxnSpPr>
              <a:cxnSpLocks/>
              <a:stCxn id="42" idx="3"/>
              <a:endCxn id="52" idx="2"/>
            </p:cNvCxnSpPr>
            <p:nvPr/>
          </p:nvCxnSpPr>
          <p:spPr>
            <a:xfrm flipV="1">
              <a:off x="6698114" y="21977664"/>
              <a:ext cx="1461443" cy="89751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순서도: 문서 57">
              <a:extLst>
                <a:ext uri="{FF2B5EF4-FFF2-40B4-BE49-F238E27FC236}">
                  <a16:creationId xmlns:a16="http://schemas.microsoft.com/office/drawing/2014/main" id="{C423074B-5944-5040-5D52-3E305A4348DA}"/>
                </a:ext>
              </a:extLst>
            </p:cNvPr>
            <p:cNvSpPr/>
            <p:nvPr/>
          </p:nvSpPr>
          <p:spPr>
            <a:xfrm>
              <a:off x="10406928" y="20973671"/>
              <a:ext cx="1597499" cy="100948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라인</a:t>
              </a:r>
              <a:r>
                <a:rPr lang="en-US" altLang="ko-KR" sz="2400" dirty="0">
                  <a:solidFill>
                    <a:schemeClr val="tx1"/>
                  </a:solidFill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</a:rPr>
                <a:t>함수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정보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70DD7EC-9170-DE5A-660A-663C05289D7C}"/>
                </a:ext>
              </a:extLst>
            </p:cNvPr>
            <p:cNvCxnSpPr>
              <a:cxnSpLocks/>
              <a:stCxn id="52" idx="3"/>
              <a:endCxn id="58" idx="1"/>
            </p:cNvCxnSpPr>
            <p:nvPr/>
          </p:nvCxnSpPr>
          <p:spPr>
            <a:xfrm>
              <a:off x="9103946" y="21472921"/>
              <a:ext cx="1302982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3" name="표 1032">
            <a:extLst>
              <a:ext uri="{FF2B5EF4-FFF2-40B4-BE49-F238E27FC236}">
                <a16:creationId xmlns:a16="http://schemas.microsoft.com/office/drawing/2014/main" id="{1E961B16-3DD7-993C-A2B1-F1CDCEE9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74889"/>
              </p:ext>
            </p:extLst>
          </p:nvPr>
        </p:nvGraphicFramePr>
        <p:xfrm>
          <a:off x="682304" y="32771048"/>
          <a:ext cx="138636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896">
                  <a:extLst>
                    <a:ext uri="{9D8B030D-6E8A-4147-A177-3AD203B41FA5}">
                      <a16:colId xmlns:a16="http://schemas.microsoft.com/office/drawing/2014/main" val="1676643572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180277816"/>
                    </a:ext>
                  </a:extLst>
                </a:gridCol>
                <a:gridCol w="3305002">
                  <a:extLst>
                    <a:ext uri="{9D8B030D-6E8A-4147-A177-3AD203B41FA5}">
                      <a16:colId xmlns:a16="http://schemas.microsoft.com/office/drawing/2014/main" val="4267505757"/>
                    </a:ext>
                  </a:extLst>
                </a:gridCol>
                <a:gridCol w="3305002">
                  <a:extLst>
                    <a:ext uri="{9D8B030D-6E8A-4147-A177-3AD203B41FA5}">
                      <a16:colId xmlns:a16="http://schemas.microsoft.com/office/drawing/2014/main" val="1474190944"/>
                    </a:ext>
                  </a:extLst>
                </a:gridCol>
                <a:gridCol w="3305002">
                  <a:extLst>
                    <a:ext uri="{9D8B030D-6E8A-4147-A177-3AD203B41FA5}">
                      <a16:colId xmlns:a16="http://schemas.microsoft.com/office/drawing/2014/main" val="579746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Buggy</a:t>
                      </a:r>
                      <a:r>
                        <a:rPr lang="ko-KR" altLang="en-US" sz="2400" dirty="0"/>
                        <a:t>  항목 실행 후 </a:t>
                      </a:r>
                      <a:r>
                        <a:rPr lang="en-US" altLang="ko-KR" sz="2400" dirty="0"/>
                        <a:t>pass </a:t>
                      </a:r>
                      <a:r>
                        <a:rPr lang="ko-KR" altLang="en-US" sz="2400" dirty="0"/>
                        <a:t>하는 </a:t>
                      </a:r>
                      <a:r>
                        <a:rPr lang="en-US" altLang="ko-KR" sz="2400" dirty="0"/>
                        <a:t>TC </a:t>
                      </a:r>
                      <a:r>
                        <a:rPr lang="ko-KR" altLang="en-US" sz="2400" dirty="0"/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Buggy </a:t>
                      </a:r>
                      <a:r>
                        <a:rPr lang="ko-KR" altLang="en-US" sz="2400" dirty="0"/>
                        <a:t>항목 실행 후 </a:t>
                      </a:r>
                      <a:r>
                        <a:rPr lang="en-US" altLang="ko-KR" sz="2400" dirty="0"/>
                        <a:t>fail </a:t>
                      </a:r>
                      <a:r>
                        <a:rPr lang="ko-KR" altLang="en-US" sz="2400" dirty="0"/>
                        <a:t>하는 </a:t>
                      </a:r>
                      <a:r>
                        <a:rPr lang="en-US" altLang="ko-KR" sz="2400" dirty="0"/>
                        <a:t>TC </a:t>
                      </a:r>
                      <a:r>
                        <a:rPr lang="ko-KR" altLang="en-US" sz="2400" dirty="0"/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Buggy </a:t>
                      </a:r>
                      <a:r>
                        <a:rPr lang="ko-KR" altLang="en-US" sz="2400" dirty="0"/>
                        <a:t>항목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실행 하지 않는 </a:t>
                      </a:r>
                      <a:r>
                        <a:rPr lang="en-US" altLang="ko-KR" sz="2400" dirty="0"/>
                        <a:t>TC </a:t>
                      </a:r>
                      <a:r>
                        <a:rPr lang="ko-KR" altLang="en-US" sz="2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912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Jsoncpp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1,153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152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243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910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431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1,126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691153"/>
                  </a:ext>
                </a:extLst>
              </a:tr>
            </a:tbl>
          </a:graphicData>
        </a:graphic>
      </p:graphicFrame>
      <p:grpSp>
        <p:nvGrpSpPr>
          <p:cNvPr id="1076" name="그룹 1075">
            <a:extLst>
              <a:ext uri="{FF2B5EF4-FFF2-40B4-BE49-F238E27FC236}">
                <a16:creationId xmlns:a16="http://schemas.microsoft.com/office/drawing/2014/main" id="{5230CC6F-39E8-05C4-9D09-22D82AAEF037}"/>
              </a:ext>
            </a:extLst>
          </p:cNvPr>
          <p:cNvGrpSpPr/>
          <p:nvPr/>
        </p:nvGrpSpPr>
        <p:grpSpPr>
          <a:xfrm>
            <a:off x="793851" y="23661835"/>
            <a:ext cx="13640599" cy="9102492"/>
            <a:chOff x="793851" y="23661835"/>
            <a:chExt cx="13640599" cy="9102492"/>
          </a:xfrm>
        </p:grpSpPr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2F1821C2-8736-71D9-C08F-7AD6ACBEA3AD}"/>
                </a:ext>
              </a:extLst>
            </p:cNvPr>
            <p:cNvSpPr txBox="1"/>
            <p:nvPr/>
          </p:nvSpPr>
          <p:spPr>
            <a:xfrm>
              <a:off x="793851" y="23661835"/>
              <a:ext cx="13640599" cy="910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4000" dirty="0"/>
                <a:t>2) </a:t>
              </a:r>
              <a:r>
                <a:rPr lang="ko-KR" altLang="en-US" sz="4000" dirty="0"/>
                <a:t>테스트 케이스 실행 및 커버리지 정보 추출 단계</a:t>
              </a:r>
              <a:endParaRPr lang="en-US" altLang="ko-KR" sz="400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ko-KR" sz="400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ko-KR" sz="400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ko-KR" sz="400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ko-KR" sz="4000" dirty="0"/>
            </a:p>
            <a:p>
              <a:pPr>
                <a:spcBef>
                  <a:spcPts val="600"/>
                </a:spcBef>
              </a:pPr>
              <a:endParaRPr lang="en-US" altLang="ko-KR" sz="4000" dirty="0"/>
            </a:p>
            <a:p>
              <a:pPr>
                <a:spcBef>
                  <a:spcPts val="600"/>
                </a:spcBef>
              </a:pPr>
              <a:endParaRPr lang="en-US" altLang="ko-KR" sz="4000" dirty="0"/>
            </a:p>
            <a:p>
              <a:pPr>
                <a:spcBef>
                  <a:spcPts val="600"/>
                </a:spcBef>
              </a:pPr>
              <a:endParaRPr lang="en-US" altLang="ko-KR" sz="105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4000" dirty="0"/>
                <a:t>프로젝트의 실행 파일을 통해 각 테스트 케이스를 실행한다</a:t>
              </a:r>
              <a:r>
                <a:rPr lang="en-US" altLang="ko-KR" sz="4000" dirty="0"/>
                <a:t>.</a:t>
              </a:r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4000" dirty="0" err="1"/>
                <a:t>Gcovr</a:t>
              </a:r>
              <a:r>
                <a:rPr lang="en-US" altLang="ko-KR" sz="4000" dirty="0"/>
                <a:t> </a:t>
              </a:r>
              <a:r>
                <a:rPr lang="ko-KR" altLang="en-US" sz="4000" dirty="0"/>
                <a:t>활용 각 테스트 케이스의 </a:t>
              </a:r>
              <a:r>
                <a:rPr lang="ko-KR" altLang="en-US" sz="4000" b="1" dirty="0">
                  <a:solidFill>
                    <a:schemeClr val="accent1"/>
                  </a:solidFill>
                </a:rPr>
                <a:t>커버리지 정보</a:t>
              </a:r>
              <a:r>
                <a:rPr lang="ko-KR" altLang="en-US" sz="4000" dirty="0"/>
                <a:t>를 기록한다</a:t>
              </a:r>
              <a:r>
                <a:rPr lang="en-US" altLang="ko-KR" sz="4000" dirty="0"/>
                <a:t>.</a:t>
              </a:r>
            </a:p>
            <a:p>
              <a:pPr marL="1143000" lvl="1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4000" dirty="0"/>
                <a:t>라인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함수</a:t>
              </a:r>
              <a:r>
                <a:rPr lang="en-US" altLang="ko-KR" sz="4000" dirty="0"/>
                <a:t>, </a:t>
              </a:r>
              <a:r>
                <a:rPr lang="ko-KR" altLang="en-US" sz="4000" dirty="0"/>
                <a:t>파일 커버리지 결과</a:t>
              </a:r>
              <a:endParaRPr lang="en-US" altLang="ko-KR" sz="4000" dirty="0"/>
            </a:p>
            <a:p>
              <a:pPr marL="685800" indent="-6858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4000" dirty="0"/>
                <a:t>모든 테스트 케이스 실행 결과 </a:t>
              </a:r>
              <a:r>
                <a:rPr lang="ko-KR" altLang="en-US" sz="4000" b="1" dirty="0">
                  <a:solidFill>
                    <a:schemeClr val="accent1"/>
                  </a:solidFill>
                </a:rPr>
                <a:t>특징 </a:t>
              </a:r>
              <a:r>
                <a:rPr lang="en-US" altLang="ko-KR" sz="4000" b="1" dirty="0">
                  <a:solidFill>
                    <a:schemeClr val="accent1"/>
                  </a:solidFill>
                </a:rPr>
                <a:t>(criteria) </a:t>
              </a:r>
              <a:r>
                <a:rPr lang="ko-KR" altLang="en-US" sz="4000" b="1" dirty="0">
                  <a:solidFill>
                    <a:schemeClr val="accent1"/>
                  </a:solidFill>
                </a:rPr>
                <a:t>정보</a:t>
              </a:r>
              <a:r>
                <a:rPr lang="ko-KR" altLang="en-US" sz="4000" dirty="0">
                  <a:solidFill>
                    <a:schemeClr val="accent1"/>
                  </a:solidFill>
                </a:rPr>
                <a:t> </a:t>
              </a:r>
              <a:r>
                <a:rPr lang="ko-KR" altLang="en-US" sz="4000" dirty="0"/>
                <a:t>계산한다</a:t>
              </a:r>
              <a:r>
                <a:rPr lang="en-US" altLang="ko-KR" sz="4000" dirty="0"/>
                <a:t>.</a:t>
              </a:r>
              <a:endParaRPr lang="en-US" altLang="ko-KR" sz="4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057" name="그룹 1056">
              <a:extLst>
                <a:ext uri="{FF2B5EF4-FFF2-40B4-BE49-F238E27FC236}">
                  <a16:creationId xmlns:a16="http://schemas.microsoft.com/office/drawing/2014/main" id="{19998F43-CBEA-CEE1-1185-5BF726B96CFF}"/>
                </a:ext>
              </a:extLst>
            </p:cNvPr>
            <p:cNvGrpSpPr/>
            <p:nvPr/>
          </p:nvGrpSpPr>
          <p:grpSpPr>
            <a:xfrm>
              <a:off x="2654941" y="24805218"/>
              <a:ext cx="8627682" cy="3627123"/>
              <a:chOff x="3235069" y="32278670"/>
              <a:chExt cx="8627682" cy="3056727"/>
            </a:xfrm>
          </p:grpSpPr>
          <p:sp>
            <p:nvSpPr>
              <p:cNvPr id="1035" name="순서도: 문서 1034">
                <a:extLst>
                  <a:ext uri="{FF2B5EF4-FFF2-40B4-BE49-F238E27FC236}">
                    <a16:creationId xmlns:a16="http://schemas.microsoft.com/office/drawing/2014/main" id="{BD51E1AC-AB66-062E-25BF-EEB26691D734}"/>
                  </a:ext>
                </a:extLst>
              </p:cNvPr>
              <p:cNvSpPr/>
              <p:nvPr/>
            </p:nvSpPr>
            <p:spPr>
              <a:xfrm>
                <a:off x="3235069" y="32578668"/>
                <a:ext cx="1539614" cy="900085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프로젝트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실행 파일</a:t>
                </a:r>
              </a:p>
            </p:txBody>
          </p:sp>
          <p:sp>
            <p:nvSpPr>
              <p:cNvPr id="1037" name="사각형: 둥근 모서리 1036">
                <a:extLst>
                  <a:ext uri="{FF2B5EF4-FFF2-40B4-BE49-F238E27FC236}">
                    <a16:creationId xmlns:a16="http://schemas.microsoft.com/office/drawing/2014/main" id="{163D3D64-3198-D99B-6CD9-176BC6BFE36E}"/>
                  </a:ext>
                </a:extLst>
              </p:cNvPr>
              <p:cNvSpPr/>
              <p:nvPr/>
            </p:nvSpPr>
            <p:spPr>
              <a:xfrm>
                <a:off x="5463807" y="32506098"/>
                <a:ext cx="1468285" cy="104283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테스트 케이스 실행</a:t>
                </a:r>
              </a:p>
            </p:txBody>
          </p:sp>
          <p:cxnSp>
            <p:nvCxnSpPr>
              <p:cNvPr id="1038" name="직선 화살표 연결선 1037">
                <a:extLst>
                  <a:ext uri="{FF2B5EF4-FFF2-40B4-BE49-F238E27FC236}">
                    <a16:creationId xmlns:a16="http://schemas.microsoft.com/office/drawing/2014/main" id="{5CF6573E-68E4-61B4-F736-5C336EFAE2FE}"/>
                  </a:ext>
                </a:extLst>
              </p:cNvPr>
              <p:cNvCxnSpPr>
                <a:cxnSpLocks/>
                <a:stCxn id="1035" idx="3"/>
                <a:endCxn id="1037" idx="1"/>
              </p:cNvCxnSpPr>
              <p:nvPr/>
            </p:nvCxnSpPr>
            <p:spPr>
              <a:xfrm flipV="1">
                <a:off x="4774683" y="33027516"/>
                <a:ext cx="689124" cy="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원통형 1042">
                <a:extLst>
                  <a:ext uri="{FF2B5EF4-FFF2-40B4-BE49-F238E27FC236}">
                    <a16:creationId xmlns:a16="http://schemas.microsoft.com/office/drawing/2014/main" id="{D602ACF1-6F10-B2CE-B493-A6910F60CE9B}"/>
                  </a:ext>
                </a:extLst>
              </p:cNvPr>
              <p:cNvSpPr/>
              <p:nvPr/>
            </p:nvSpPr>
            <p:spPr>
              <a:xfrm>
                <a:off x="3473297" y="33875017"/>
                <a:ext cx="1212856" cy="1460380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테스트 케이스 모음</a:t>
                </a:r>
              </a:p>
            </p:txBody>
          </p:sp>
          <p:cxnSp>
            <p:nvCxnSpPr>
              <p:cNvPr id="1044" name="연결선: 꺾임 1043">
                <a:extLst>
                  <a:ext uri="{FF2B5EF4-FFF2-40B4-BE49-F238E27FC236}">
                    <a16:creationId xmlns:a16="http://schemas.microsoft.com/office/drawing/2014/main" id="{FDD0E0BE-A9D1-73B5-7BC0-B3C30879B993}"/>
                  </a:ext>
                </a:extLst>
              </p:cNvPr>
              <p:cNvCxnSpPr>
                <a:cxnSpLocks/>
                <a:stCxn id="1043" idx="4"/>
                <a:endCxn id="1037" idx="2"/>
              </p:cNvCxnSpPr>
              <p:nvPr/>
            </p:nvCxnSpPr>
            <p:spPr>
              <a:xfrm flipV="1">
                <a:off x="4686153" y="33548933"/>
                <a:ext cx="1511797" cy="1056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사각형: 둥근 모서리 1046">
                <a:extLst>
                  <a:ext uri="{FF2B5EF4-FFF2-40B4-BE49-F238E27FC236}">
                    <a16:creationId xmlns:a16="http://schemas.microsoft.com/office/drawing/2014/main" id="{E676F366-9F4C-CC49-BD68-34C10E7D0AB4}"/>
                  </a:ext>
                </a:extLst>
              </p:cNvPr>
              <p:cNvSpPr/>
              <p:nvPr/>
            </p:nvSpPr>
            <p:spPr>
              <a:xfrm>
                <a:off x="7620176" y="32508888"/>
                <a:ext cx="1643842" cy="10428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커버리지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측정</a:t>
                </a:r>
              </a:p>
            </p:txBody>
          </p:sp>
          <p:cxnSp>
            <p:nvCxnSpPr>
              <p:cNvPr id="1048" name="직선 화살표 연결선 1047">
                <a:extLst>
                  <a:ext uri="{FF2B5EF4-FFF2-40B4-BE49-F238E27FC236}">
                    <a16:creationId xmlns:a16="http://schemas.microsoft.com/office/drawing/2014/main" id="{8CEE9B9F-3845-7BAF-BBA2-40DFCCFF0DA4}"/>
                  </a:ext>
                </a:extLst>
              </p:cNvPr>
              <p:cNvCxnSpPr>
                <a:cxnSpLocks/>
                <a:stCxn id="1037" idx="3"/>
                <a:endCxn id="1047" idx="1"/>
              </p:cNvCxnSpPr>
              <p:nvPr/>
            </p:nvCxnSpPr>
            <p:spPr>
              <a:xfrm>
                <a:off x="6932092" y="33027516"/>
                <a:ext cx="68808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1" name="원통형 1050">
                <a:extLst>
                  <a:ext uri="{FF2B5EF4-FFF2-40B4-BE49-F238E27FC236}">
                    <a16:creationId xmlns:a16="http://schemas.microsoft.com/office/drawing/2014/main" id="{E7BC69C4-99D0-5E6D-7AE6-7CA2578261D9}"/>
                  </a:ext>
                </a:extLst>
              </p:cNvPr>
              <p:cNvSpPr/>
              <p:nvPr/>
            </p:nvSpPr>
            <p:spPr>
              <a:xfrm>
                <a:off x="10394467" y="32384886"/>
                <a:ext cx="1468284" cy="1280160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>
                    <a:solidFill>
                      <a:schemeClr val="tx1"/>
                    </a:solidFill>
                  </a:rPr>
                  <a:t>커버리지 정보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2" name="사각형: 둥근 모서리 1051">
                <a:extLst>
                  <a:ext uri="{FF2B5EF4-FFF2-40B4-BE49-F238E27FC236}">
                    <a16:creationId xmlns:a16="http://schemas.microsoft.com/office/drawing/2014/main" id="{AD9A032B-AA85-E62C-5C0B-C8C6B7DC07B2}"/>
                  </a:ext>
                </a:extLst>
              </p:cNvPr>
              <p:cNvSpPr/>
              <p:nvPr/>
            </p:nvSpPr>
            <p:spPr>
              <a:xfrm>
                <a:off x="5034987" y="32278670"/>
                <a:ext cx="4657849" cy="15539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3" name="직선 화살표 연결선 1052">
                <a:extLst>
                  <a:ext uri="{FF2B5EF4-FFF2-40B4-BE49-F238E27FC236}">
                    <a16:creationId xmlns:a16="http://schemas.microsoft.com/office/drawing/2014/main" id="{3749AE01-FA0C-212E-4478-D2FE01EAF0AA}"/>
                  </a:ext>
                </a:extLst>
              </p:cNvPr>
              <p:cNvCxnSpPr>
                <a:cxnSpLocks/>
                <a:stCxn id="1047" idx="3"/>
                <a:endCxn id="1051" idx="2"/>
              </p:cNvCxnSpPr>
              <p:nvPr/>
            </p:nvCxnSpPr>
            <p:spPr>
              <a:xfrm flipV="1">
                <a:off x="9264018" y="33024966"/>
                <a:ext cx="1130449" cy="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C6A0496-91EB-CD13-EA6F-02198632FF63}"/>
              </a:ext>
            </a:extLst>
          </p:cNvPr>
          <p:cNvSpPr txBox="1"/>
          <p:nvPr/>
        </p:nvSpPr>
        <p:spPr>
          <a:xfrm>
            <a:off x="808924" y="35505346"/>
            <a:ext cx="136405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4000" dirty="0"/>
              <a:t>3) </a:t>
            </a:r>
            <a:r>
              <a:rPr lang="ko-KR" altLang="en-US" sz="4000" dirty="0"/>
              <a:t>커버리지 결과 </a:t>
            </a:r>
            <a:r>
              <a:rPr lang="en-US" altLang="ko-KR" sz="4000" dirty="0"/>
              <a:t>CSV </a:t>
            </a:r>
            <a:r>
              <a:rPr lang="ko-KR" altLang="en-US" sz="4000" dirty="0"/>
              <a:t>포맷으로 후처리 단계</a:t>
            </a:r>
            <a:endParaRPr lang="en-US" altLang="ko-KR" sz="4000" dirty="0"/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4000" dirty="0" err="1"/>
              <a:t>Gcovr</a:t>
            </a:r>
            <a:r>
              <a:rPr lang="ko-KR" altLang="en-US" sz="4000" dirty="0"/>
              <a:t>로 추출 한 테스트 케이스 별 </a:t>
            </a:r>
            <a:r>
              <a:rPr lang="ko-KR" altLang="en-US" sz="4000" b="1" dirty="0">
                <a:solidFill>
                  <a:schemeClr val="accent1"/>
                </a:solidFill>
              </a:rPr>
              <a:t>커버리지 결과</a:t>
            </a:r>
            <a:r>
              <a:rPr lang="ko-KR" altLang="en-US" sz="4000" dirty="0"/>
              <a:t>를 프로젝트 소스 코드 별로 </a:t>
            </a:r>
            <a:r>
              <a:rPr lang="en-US" altLang="ko-KR" sz="4000" dirty="0"/>
              <a:t>CSV </a:t>
            </a:r>
            <a:r>
              <a:rPr lang="ko-KR" altLang="en-US" sz="4000" dirty="0"/>
              <a:t>포맷으로 </a:t>
            </a:r>
            <a:r>
              <a:rPr lang="ko-KR" altLang="en-US" sz="4000" b="1" dirty="0" err="1">
                <a:solidFill>
                  <a:schemeClr val="accent1"/>
                </a:solidFill>
              </a:rPr>
              <a:t>후처리</a:t>
            </a:r>
            <a:r>
              <a:rPr lang="ko-KR" altLang="en-US" sz="4000" dirty="0" err="1"/>
              <a:t>한다</a:t>
            </a:r>
            <a:r>
              <a:rPr lang="en-US" altLang="ko-KR" sz="4000" dirty="0"/>
              <a:t>.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4000" dirty="0"/>
              <a:t>각 라인</a:t>
            </a:r>
            <a:r>
              <a:rPr lang="en-US" altLang="ko-KR" sz="4000" dirty="0"/>
              <a:t> </a:t>
            </a:r>
            <a:r>
              <a:rPr lang="ko-KR" altLang="en-US" sz="4000" dirty="0"/>
              <a:t>별로 테스트 케이스의 실행 여부를 기록한다</a:t>
            </a:r>
            <a:endParaRPr lang="en-US" altLang="ko-KR" sz="4000" dirty="0"/>
          </a:p>
        </p:txBody>
      </p: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FF7751AE-948B-2F70-594E-DA0CF3692FA8}"/>
              </a:ext>
            </a:extLst>
          </p:cNvPr>
          <p:cNvGrpSpPr/>
          <p:nvPr/>
        </p:nvGrpSpPr>
        <p:grpSpPr>
          <a:xfrm>
            <a:off x="3837623" y="38333583"/>
            <a:ext cx="7771126" cy="1948053"/>
            <a:chOff x="17305061" y="6803387"/>
            <a:chExt cx="7771126" cy="1352337"/>
          </a:xfrm>
        </p:grpSpPr>
        <p:sp>
          <p:nvSpPr>
            <p:cNvPr id="1060" name="원통형 1059">
              <a:extLst>
                <a:ext uri="{FF2B5EF4-FFF2-40B4-BE49-F238E27FC236}">
                  <a16:creationId xmlns:a16="http://schemas.microsoft.com/office/drawing/2014/main" id="{6AACFB6C-8773-39C5-79B6-F00F20375086}"/>
                </a:ext>
              </a:extLst>
            </p:cNvPr>
            <p:cNvSpPr/>
            <p:nvPr/>
          </p:nvSpPr>
          <p:spPr>
            <a:xfrm>
              <a:off x="17305061" y="6836617"/>
              <a:ext cx="1468284" cy="12801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커버리지 정보</a:t>
              </a:r>
            </a:p>
          </p:txBody>
        </p:sp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0690868F-34DC-C437-F067-9BB795EF6DCB}"/>
                </a:ext>
              </a:extLst>
            </p:cNvPr>
            <p:cNvSpPr/>
            <p:nvPr/>
          </p:nvSpPr>
          <p:spPr>
            <a:xfrm>
              <a:off x="19633914" y="6836619"/>
              <a:ext cx="2232526" cy="12801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커버리지 정보 </a:t>
              </a:r>
              <a:r>
                <a:rPr lang="en-US" altLang="ko-KR" sz="2400" dirty="0">
                  <a:solidFill>
                    <a:schemeClr val="tx1"/>
                  </a:solidFill>
                </a:rPr>
                <a:t>CSV </a:t>
              </a:r>
              <a:r>
                <a:rPr lang="ko-KR" altLang="en-US" sz="2400" dirty="0">
                  <a:solidFill>
                    <a:schemeClr val="tx1"/>
                  </a:solidFill>
                </a:rPr>
                <a:t>포맷으로 후처리</a:t>
              </a:r>
            </a:p>
          </p:txBody>
        </p:sp>
        <p:sp>
          <p:nvSpPr>
            <p:cNvPr id="1063" name="순서도: 문서 1062">
              <a:extLst>
                <a:ext uri="{FF2B5EF4-FFF2-40B4-BE49-F238E27FC236}">
                  <a16:creationId xmlns:a16="http://schemas.microsoft.com/office/drawing/2014/main" id="{C30034D5-960E-11FF-B254-08C4DE982E84}"/>
                </a:ext>
              </a:extLst>
            </p:cNvPr>
            <p:cNvSpPr/>
            <p:nvPr/>
          </p:nvSpPr>
          <p:spPr>
            <a:xfrm>
              <a:off x="22541570" y="6803387"/>
              <a:ext cx="2534617" cy="1352337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프로젝트 소스 코드 파일 별 후처리 커버리지 결과</a:t>
              </a:r>
            </a:p>
          </p:txBody>
        </p:sp>
        <p:cxnSp>
          <p:nvCxnSpPr>
            <p:cNvPr id="1064" name="직선 화살표 연결선 1063">
              <a:extLst>
                <a:ext uri="{FF2B5EF4-FFF2-40B4-BE49-F238E27FC236}">
                  <a16:creationId xmlns:a16="http://schemas.microsoft.com/office/drawing/2014/main" id="{B90BA14F-E231-699A-C059-169438F6DFA2}"/>
                </a:ext>
              </a:extLst>
            </p:cNvPr>
            <p:cNvCxnSpPr>
              <a:cxnSpLocks/>
              <a:stCxn id="1060" idx="4"/>
              <a:endCxn id="1062" idx="1"/>
            </p:cNvCxnSpPr>
            <p:nvPr/>
          </p:nvCxnSpPr>
          <p:spPr>
            <a:xfrm>
              <a:off x="18773345" y="7476697"/>
              <a:ext cx="86056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직선 화살표 연결선 1066">
              <a:extLst>
                <a:ext uri="{FF2B5EF4-FFF2-40B4-BE49-F238E27FC236}">
                  <a16:creationId xmlns:a16="http://schemas.microsoft.com/office/drawing/2014/main" id="{8A3E97BD-5219-8739-23BA-180481A78CDA}"/>
                </a:ext>
              </a:extLst>
            </p:cNvPr>
            <p:cNvCxnSpPr>
              <a:cxnSpLocks/>
              <a:stCxn id="1062" idx="3"/>
              <a:endCxn id="1063" idx="1"/>
            </p:cNvCxnSpPr>
            <p:nvPr/>
          </p:nvCxnSpPr>
          <p:spPr>
            <a:xfrm>
              <a:off x="21866440" y="7476699"/>
              <a:ext cx="675130" cy="28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85EA8F33-8058-01B1-6F13-AC85A9CDDF3C}"/>
              </a:ext>
            </a:extLst>
          </p:cNvPr>
          <p:cNvGrpSpPr/>
          <p:nvPr/>
        </p:nvGrpSpPr>
        <p:grpSpPr>
          <a:xfrm>
            <a:off x="15988028" y="5772154"/>
            <a:ext cx="13640599" cy="5595338"/>
            <a:chOff x="15988028" y="6094882"/>
            <a:chExt cx="13640599" cy="55953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5" name="TextBox 1074">
                  <a:extLst>
                    <a:ext uri="{FF2B5EF4-FFF2-40B4-BE49-F238E27FC236}">
                      <a16:creationId xmlns:a16="http://schemas.microsoft.com/office/drawing/2014/main" id="{EF25B51F-D958-1279-DA0D-7026863B9C31}"/>
                    </a:ext>
                  </a:extLst>
                </p:cNvPr>
                <p:cNvSpPr txBox="1"/>
                <p:nvPr/>
              </p:nvSpPr>
              <p:spPr>
                <a:xfrm>
                  <a:off x="15988028" y="6094882"/>
                  <a:ext cx="13640599" cy="291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US" altLang="ko-KR" sz="4000" dirty="0"/>
                    <a:t>4) </a:t>
                  </a:r>
                  <a:r>
                    <a:rPr lang="ko-KR" altLang="en-US" sz="4000" dirty="0"/>
                    <a:t>스펙트럼 기반 특징 추출 단계</a:t>
                  </a:r>
                  <a:endParaRPr lang="en-US" altLang="ko-KR" sz="4000" dirty="0"/>
                </a:p>
                <a:p>
                  <a:pPr marL="571500" indent="-571500">
                    <a:spcBef>
                      <a:spcPts val="12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4000" dirty="0"/>
                    <a:t>후처리 된 커버리지 정보로부터 </a:t>
                  </a:r>
                  <a:r>
                    <a:rPr lang="ko-KR" altLang="en-US" sz="4000" b="1" dirty="0">
                      <a:solidFill>
                        <a:schemeClr val="accent1"/>
                      </a:solidFill>
                    </a:rPr>
                    <a:t>라인단위 스펙트럼 특징</a:t>
                  </a:r>
                  <a:r>
                    <a:rPr lang="ko-KR" altLang="en-US" sz="4000" dirty="0"/>
                    <a:t>을 계산하여 추출</a:t>
                  </a:r>
                  <a:endParaRPr lang="en-US" altLang="ko-KR" sz="4000" dirty="0"/>
                </a:p>
                <a:p>
                  <a:pPr marL="1028700" lvl="1" indent="-571500">
                    <a:spcBef>
                      <a:spcPts val="12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4000" dirty="0"/>
                    <a:t>라인별 </a:t>
                  </a:r>
                  <a14:m>
                    <m:oMath xmlns:m="http://schemas.openxmlformats.org/officeDocument/2006/math">
                      <m:r>
                        <a:rPr lang="en-US" altLang="ko-KR" sz="4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altLang="ko-KR" sz="4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ko-KR" altLang="en-US" sz="4000" dirty="0"/>
                    <a:t>정보와 </a:t>
                  </a:r>
                  <a:r>
                    <a:rPr lang="ko-KR" altLang="en-US" sz="4000" b="1" dirty="0">
                      <a:solidFill>
                        <a:schemeClr val="accent1"/>
                      </a:solidFill>
                    </a:rPr>
                    <a:t>의심도 점수</a:t>
                  </a:r>
                  <a:r>
                    <a:rPr lang="ko-KR" altLang="en-US" sz="4000" dirty="0"/>
                    <a:t> </a:t>
                  </a:r>
                  <a:r>
                    <a:rPr lang="en-US" altLang="ko-KR" sz="4000" dirty="0"/>
                    <a:t>(SBFL</a:t>
                  </a:r>
                  <a:r>
                    <a:rPr lang="ko-KR" altLang="en-US" sz="4000" dirty="0"/>
                    <a:t> </a:t>
                  </a:r>
                  <a:r>
                    <a:rPr lang="en-US" altLang="ko-KR" sz="4000" dirty="0"/>
                    <a:t>Formula)</a:t>
                  </a:r>
                </a:p>
              </p:txBody>
            </p:sp>
          </mc:Choice>
          <mc:Fallback>
            <p:sp>
              <p:nvSpPr>
                <p:cNvPr id="1075" name="TextBox 1074">
                  <a:extLst>
                    <a:ext uri="{FF2B5EF4-FFF2-40B4-BE49-F238E27FC236}">
                      <a16:creationId xmlns:a16="http://schemas.microsoft.com/office/drawing/2014/main" id="{EF25B51F-D958-1279-DA0D-7026863B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8028" y="6094882"/>
                  <a:ext cx="13640599" cy="2911695"/>
                </a:xfrm>
                <a:prstGeom prst="rect">
                  <a:avLst/>
                </a:prstGeom>
                <a:blipFill>
                  <a:blip r:embed="rId5"/>
                  <a:stretch>
                    <a:fillRect l="-1609" t="-4603" r="-1028" b="-69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29C48CF7-9F54-BF46-CAFA-EB76C7B51B6B}"/>
                </a:ext>
              </a:extLst>
            </p:cNvPr>
            <p:cNvGrpSpPr/>
            <p:nvPr/>
          </p:nvGrpSpPr>
          <p:grpSpPr>
            <a:xfrm>
              <a:off x="18566522" y="9328110"/>
              <a:ext cx="8677807" cy="2362110"/>
              <a:chOff x="18363364" y="9242342"/>
              <a:chExt cx="8276579" cy="1586008"/>
            </a:xfrm>
          </p:grpSpPr>
          <p:sp>
            <p:nvSpPr>
              <p:cNvPr id="1078" name="사각형: 둥근 모서리 1077">
                <a:extLst>
                  <a:ext uri="{FF2B5EF4-FFF2-40B4-BE49-F238E27FC236}">
                    <a16:creationId xmlns:a16="http://schemas.microsoft.com/office/drawing/2014/main" id="{9ED1B67A-1246-9029-BD2F-7FF4AA3BB0FF}"/>
                  </a:ext>
                </a:extLst>
              </p:cNvPr>
              <p:cNvSpPr/>
              <p:nvPr/>
            </p:nvSpPr>
            <p:spPr>
              <a:xfrm>
                <a:off x="21188902" y="9480284"/>
                <a:ext cx="2433241" cy="11101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스펙트럼 특징 추출</a:t>
                </a:r>
              </a:p>
            </p:txBody>
          </p:sp>
          <p:sp>
            <p:nvSpPr>
              <p:cNvPr id="1079" name="순서도: 문서 1078">
                <a:extLst>
                  <a:ext uri="{FF2B5EF4-FFF2-40B4-BE49-F238E27FC236}">
                    <a16:creationId xmlns:a16="http://schemas.microsoft.com/office/drawing/2014/main" id="{B8E0CA17-8F6A-A5AF-B3A0-0808168D0244}"/>
                  </a:ext>
                </a:extLst>
              </p:cNvPr>
              <p:cNvSpPr/>
              <p:nvPr/>
            </p:nvSpPr>
            <p:spPr>
              <a:xfrm>
                <a:off x="24206702" y="9242342"/>
                <a:ext cx="2433241" cy="1586007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프로젝트 소스 코드 파일 별 </a:t>
                </a:r>
                <a:r>
                  <a:rPr lang="ko-KR" altLang="en-US" sz="2400" b="1" dirty="0">
                    <a:solidFill>
                      <a:schemeClr val="tx1"/>
                    </a:solidFill>
                  </a:rPr>
                  <a:t>라인단위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스펙트럼 특징 정보</a:t>
                </a:r>
              </a:p>
            </p:txBody>
          </p:sp>
          <p:cxnSp>
            <p:nvCxnSpPr>
              <p:cNvPr id="1080" name="직선 화살표 연결선 1079">
                <a:extLst>
                  <a:ext uri="{FF2B5EF4-FFF2-40B4-BE49-F238E27FC236}">
                    <a16:creationId xmlns:a16="http://schemas.microsoft.com/office/drawing/2014/main" id="{0A3BAF04-4877-770D-5931-DF3DB2D71880}"/>
                  </a:ext>
                </a:extLst>
              </p:cNvPr>
              <p:cNvCxnSpPr>
                <a:cxnSpLocks/>
                <a:stCxn id="1082" idx="3"/>
                <a:endCxn id="1078" idx="1"/>
              </p:cNvCxnSpPr>
              <p:nvPr/>
            </p:nvCxnSpPr>
            <p:spPr>
              <a:xfrm flipV="1">
                <a:off x="20796605" y="10035345"/>
                <a:ext cx="392297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직선 화살표 연결선 1080">
                <a:extLst>
                  <a:ext uri="{FF2B5EF4-FFF2-40B4-BE49-F238E27FC236}">
                    <a16:creationId xmlns:a16="http://schemas.microsoft.com/office/drawing/2014/main" id="{85887808-A4CA-166B-49F2-673AC3020C71}"/>
                  </a:ext>
                </a:extLst>
              </p:cNvPr>
              <p:cNvCxnSpPr>
                <a:cxnSpLocks/>
                <a:stCxn id="1078" idx="3"/>
                <a:endCxn id="1079" idx="1"/>
              </p:cNvCxnSpPr>
              <p:nvPr/>
            </p:nvCxnSpPr>
            <p:spPr>
              <a:xfrm>
                <a:off x="23622143" y="10035345"/>
                <a:ext cx="58455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2" name="순서도: 문서 1081">
                <a:extLst>
                  <a:ext uri="{FF2B5EF4-FFF2-40B4-BE49-F238E27FC236}">
                    <a16:creationId xmlns:a16="http://schemas.microsoft.com/office/drawing/2014/main" id="{A4461DBC-EFED-5518-3AA7-9AA21A4E9C19}"/>
                  </a:ext>
                </a:extLst>
              </p:cNvPr>
              <p:cNvSpPr/>
              <p:nvPr/>
            </p:nvSpPr>
            <p:spPr>
              <a:xfrm>
                <a:off x="18363364" y="9242343"/>
                <a:ext cx="2433241" cy="1586007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프로젝트 소스 코드 파일 별 후처리 커버리지 결과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F8B6FED0-3E52-2B5D-411F-5BF82209B64B}"/>
                  </a:ext>
                </a:extLst>
              </p:cNvPr>
              <p:cNvSpPr txBox="1"/>
              <p:nvPr/>
            </p:nvSpPr>
            <p:spPr>
              <a:xfrm>
                <a:off x="16006692" y="19846197"/>
                <a:ext cx="13640599" cy="851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5400" b="1" dirty="0"/>
                  <a:t>OSS </a:t>
                </a:r>
                <a:r>
                  <a:rPr lang="ko-KR" altLang="en-US" sz="5400" b="1" dirty="0"/>
                  <a:t>프로젝트인 </a:t>
                </a:r>
                <a:r>
                  <a:rPr lang="en-US" altLang="ko-KR" sz="5400" b="1" dirty="0" err="1"/>
                  <a:t>JsonCpp</a:t>
                </a:r>
                <a:r>
                  <a:rPr lang="ko-KR" altLang="en-US" sz="5400" b="1" dirty="0"/>
                  <a:t> 적용 결과</a:t>
                </a:r>
              </a:p>
              <a:p>
                <a:pPr marL="685800" indent="-6858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4000" dirty="0" err="1"/>
                  <a:t>JsonCpp</a:t>
                </a:r>
                <a:r>
                  <a:rPr lang="ko-KR" altLang="en-US" sz="4000" dirty="0"/>
                  <a:t>에 실제 </a:t>
                </a:r>
                <a:r>
                  <a:rPr lang="en-US" altLang="ko-KR" sz="4000" dirty="0"/>
                  <a:t>bug </a:t>
                </a:r>
                <a:r>
                  <a:rPr lang="ko-KR" altLang="en-US" sz="4000" dirty="0"/>
                  <a:t>총 </a:t>
                </a:r>
                <a:r>
                  <a:rPr lang="en-US" altLang="ko-KR" sz="4000" dirty="0"/>
                  <a:t>4</a:t>
                </a:r>
                <a:r>
                  <a:rPr lang="ko-KR" altLang="en-US" sz="4000" dirty="0"/>
                  <a:t>개에 대해 적용</a:t>
                </a:r>
                <a:endParaRPr lang="en-US" altLang="ko-KR" sz="4000" dirty="0"/>
              </a:p>
              <a:p>
                <a:pPr marL="685800" indent="-6858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4000" dirty="0"/>
                  <a:t>총 </a:t>
                </a:r>
                <a:r>
                  <a:rPr lang="en-US" altLang="ko-KR" sz="4000" b="1" dirty="0">
                    <a:solidFill>
                      <a:schemeClr val="accent1"/>
                    </a:solidFill>
                  </a:rPr>
                  <a:t>1,156 </a:t>
                </a:r>
                <a:r>
                  <a:rPr lang="ko-KR" altLang="en-US" sz="4000" b="1" dirty="0">
                    <a:solidFill>
                      <a:schemeClr val="accent1"/>
                    </a:solidFill>
                  </a:rPr>
                  <a:t>테스트 케이스</a:t>
                </a:r>
                <a:r>
                  <a:rPr lang="ko-KR" altLang="en-US" sz="4000" dirty="0"/>
                  <a:t>에서 각각 버그 버전의 </a:t>
                </a:r>
                <a:r>
                  <a:rPr lang="en-US" altLang="ko-KR" sz="4000" dirty="0"/>
                  <a:t>coincidentally passing TC </a:t>
                </a:r>
                <a:r>
                  <a:rPr lang="ko-KR" altLang="en-US" sz="4000" dirty="0"/>
                  <a:t>제외해서 데이터셋 생성</a:t>
                </a:r>
                <a:endParaRPr lang="en-US" altLang="ko-KR" sz="4000" dirty="0"/>
              </a:p>
              <a:p>
                <a:pPr marL="685800" indent="-6858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4000" dirty="0"/>
                  <a:t>최종 산출물에 담긴 특징</a:t>
                </a:r>
                <a:endParaRPr lang="en-US" altLang="ko-KR" sz="4000" dirty="0"/>
              </a:p>
              <a:p>
                <a:pPr marL="1657350" lvl="2" indent="-7429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ko-KR" altLang="en-US" sz="4000" dirty="0"/>
                  <a:t>버그 프로젝트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파일명</a:t>
                </a:r>
                <a:r>
                  <a:rPr lang="en-US" altLang="ko-KR" sz="4000" dirty="0"/>
                  <a:t>, </a:t>
                </a:r>
                <a:r>
                  <a:rPr lang="ko-KR" altLang="en-US" sz="4000" dirty="0" err="1"/>
                  <a:t>함수명</a:t>
                </a:r>
                <a:r>
                  <a:rPr lang="en-US" altLang="ko-KR" sz="4000" dirty="0"/>
                  <a:t>, </a:t>
                </a:r>
                <a:r>
                  <a:rPr lang="ko-KR" altLang="en-US" sz="4000" dirty="0"/>
                  <a:t>라인번호</a:t>
                </a:r>
                <a:endParaRPr lang="en-US" altLang="ko-KR" sz="4000" dirty="0"/>
              </a:p>
              <a:p>
                <a:pPr marL="1657350" lvl="2" indent="-7429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ko-KR" sz="4000" dirty="0"/>
                  <a:t>SBFL</a:t>
                </a:r>
                <a:r>
                  <a:rPr lang="ko-KR" altLang="en-US" sz="4000" dirty="0"/>
                  <a:t>의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4000" dirty="0"/>
                  <a:t>정보</a:t>
                </a:r>
                <a:endParaRPr lang="en-US" altLang="ko-KR" sz="4000" dirty="0"/>
              </a:p>
              <a:p>
                <a:pPr marL="1657350" lvl="2" indent="-7429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ko-KR" sz="4000" dirty="0"/>
                  <a:t>SBFL Formula</a:t>
                </a:r>
                <a:r>
                  <a:rPr lang="ko-KR" altLang="en-US" sz="4000" dirty="0"/>
                  <a:t>의 </a:t>
                </a:r>
                <a:r>
                  <a:rPr lang="ko-KR" altLang="en-US" sz="4000" b="1" dirty="0">
                    <a:solidFill>
                      <a:schemeClr val="accent1"/>
                    </a:solidFill>
                  </a:rPr>
                  <a:t>의심도 점수</a:t>
                </a:r>
                <a:endParaRPr lang="en-US" altLang="ko-KR" sz="4000" b="1" dirty="0">
                  <a:solidFill>
                    <a:schemeClr val="accent1"/>
                  </a:solidFill>
                </a:endParaRPr>
              </a:p>
              <a:p>
                <a:pPr marL="1657350" lvl="2" indent="-7429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ko-KR" altLang="en-US" sz="4000" dirty="0"/>
                  <a:t>의심도 기준 실제 순위 </a:t>
                </a:r>
                <a:r>
                  <a:rPr lang="en-US" altLang="ko-KR" sz="4000" dirty="0"/>
                  <a:t>(rank)</a:t>
                </a:r>
              </a:p>
              <a:p>
                <a:pPr marL="1657350" lvl="2" indent="-7429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altLang="ko-KR" sz="4000" dirty="0"/>
                  <a:t>Bug</a:t>
                </a:r>
                <a:r>
                  <a:rPr lang="ko-KR" altLang="en-US" sz="4000" dirty="0"/>
                  <a:t> 라인 여부</a:t>
                </a:r>
                <a:endParaRPr lang="en-US" altLang="ko-KR" sz="2000" dirty="0"/>
              </a:p>
              <a:p>
                <a:pPr marL="742950" indent="-7429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4000" dirty="0"/>
                  <a:t>아래 데이터셋을 결함 위치 탐지 모델 학습 데이터로 사용</a:t>
                </a:r>
                <a:endParaRPr lang="en-US" altLang="ko-KR" sz="40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F8B6FED0-3E52-2B5D-411F-5BF82209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692" y="19846197"/>
                <a:ext cx="13640599" cy="8513228"/>
              </a:xfrm>
              <a:prstGeom prst="rect">
                <a:avLst/>
              </a:prstGeom>
              <a:blipFill>
                <a:blip r:embed="rId6"/>
                <a:stretch>
                  <a:fillRect l="-2414" t="-2436" r="-45" b="-18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2E35C75A-4298-17D6-E625-18FD348AF112}"/>
              </a:ext>
            </a:extLst>
          </p:cNvPr>
          <p:cNvGrpSpPr/>
          <p:nvPr/>
        </p:nvGrpSpPr>
        <p:grpSpPr>
          <a:xfrm>
            <a:off x="15955260" y="11734366"/>
            <a:ext cx="13886609" cy="7982716"/>
            <a:chOff x="15955260" y="12083988"/>
            <a:chExt cx="13886609" cy="7982716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9DC2A3D-10AB-62C6-15F8-F7C0039A9416}"/>
                </a:ext>
              </a:extLst>
            </p:cNvPr>
            <p:cNvSpPr txBox="1"/>
            <p:nvPr/>
          </p:nvSpPr>
          <p:spPr>
            <a:xfrm>
              <a:off x="15985266" y="12083988"/>
              <a:ext cx="1364059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4000" dirty="0"/>
                <a:t>5) </a:t>
              </a:r>
              <a:r>
                <a:rPr lang="ko-KR" altLang="en-US" sz="4000" dirty="0"/>
                <a:t>의심도 순위 정렬 단계</a:t>
              </a:r>
              <a:endParaRPr lang="en-US" altLang="ko-KR" sz="4000" dirty="0"/>
            </a:p>
            <a:p>
              <a:pPr marL="571500" indent="-5715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4000" dirty="0"/>
                <a:t>라인단위 스펙트럼 특징 결과로부터 </a:t>
              </a:r>
              <a:r>
                <a:rPr lang="ko-KR" altLang="en-US" sz="4000" b="1" dirty="0">
                  <a:solidFill>
                    <a:schemeClr val="accent1"/>
                  </a:solidFill>
                </a:rPr>
                <a:t>라인단위</a:t>
              </a:r>
              <a:r>
                <a:rPr lang="ko-KR" altLang="en-US" sz="4000" dirty="0"/>
                <a:t>와 </a:t>
              </a:r>
              <a:r>
                <a:rPr lang="ko-KR" altLang="en-US" sz="4000" b="1" dirty="0">
                  <a:solidFill>
                    <a:schemeClr val="accent1"/>
                  </a:solidFill>
                </a:rPr>
                <a:t>함수단위</a:t>
              </a:r>
              <a:r>
                <a:rPr lang="ko-KR" altLang="en-US" sz="4000" dirty="0"/>
                <a:t>로 의심도 기준 정렬해서 순위를 매긴다</a:t>
              </a:r>
              <a:r>
                <a:rPr lang="en-US" altLang="ko-KR" sz="4000" dirty="0"/>
                <a:t>.</a:t>
              </a:r>
              <a:endParaRPr lang="en-US" altLang="ko-KR" sz="3600" dirty="0"/>
            </a:p>
          </p:txBody>
        </p:sp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79B784E4-5244-67FE-C14D-A1565E078C58}"/>
                </a:ext>
              </a:extLst>
            </p:cNvPr>
            <p:cNvGrpSpPr/>
            <p:nvPr/>
          </p:nvGrpSpPr>
          <p:grpSpPr>
            <a:xfrm>
              <a:off x="15955260" y="14228811"/>
              <a:ext cx="13886609" cy="5837893"/>
              <a:chOff x="15956328" y="17482981"/>
              <a:chExt cx="13610873" cy="3793023"/>
            </a:xfrm>
          </p:grpSpPr>
          <p:sp>
            <p:nvSpPr>
              <p:cNvPr id="1071" name="순서도: 문서 1070">
                <a:extLst>
                  <a:ext uri="{FF2B5EF4-FFF2-40B4-BE49-F238E27FC236}">
                    <a16:creationId xmlns:a16="http://schemas.microsoft.com/office/drawing/2014/main" id="{12682A69-BD6D-BE03-DF1C-1031EE2E6B34}"/>
                  </a:ext>
                </a:extLst>
              </p:cNvPr>
              <p:cNvSpPr/>
              <p:nvPr/>
            </p:nvSpPr>
            <p:spPr>
              <a:xfrm>
                <a:off x="27247490" y="18648993"/>
                <a:ext cx="2319711" cy="1328888"/>
              </a:xfrm>
              <a:prstGeom prst="flowChart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순서도: 문서 1">
                <a:extLst>
                  <a:ext uri="{FF2B5EF4-FFF2-40B4-BE49-F238E27FC236}">
                    <a16:creationId xmlns:a16="http://schemas.microsoft.com/office/drawing/2014/main" id="{DDB7A881-535C-8E78-8B74-5605B34861DD}"/>
                  </a:ext>
                </a:extLst>
              </p:cNvPr>
              <p:cNvSpPr/>
              <p:nvPr/>
            </p:nvSpPr>
            <p:spPr>
              <a:xfrm>
                <a:off x="16715479" y="17482981"/>
                <a:ext cx="1539614" cy="915738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라인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-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함수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정보</a:t>
                </a:r>
              </a:p>
            </p:txBody>
          </p:sp>
          <p:sp>
            <p:nvSpPr>
              <p:cNvPr id="3" name="순서도: 문서 2">
                <a:extLst>
                  <a:ext uri="{FF2B5EF4-FFF2-40B4-BE49-F238E27FC236}">
                    <a16:creationId xmlns:a16="http://schemas.microsoft.com/office/drawing/2014/main" id="{6FF8B827-E0B8-CD36-9BD8-4D2A859B213C}"/>
                  </a:ext>
                </a:extLst>
              </p:cNvPr>
              <p:cNvSpPr/>
              <p:nvPr/>
            </p:nvSpPr>
            <p:spPr>
              <a:xfrm>
                <a:off x="15956328" y="19748618"/>
                <a:ext cx="2558293" cy="1527386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프로젝트 소스 코드 파일 별 </a:t>
                </a:r>
                <a:r>
                  <a:rPr lang="ko-KR" altLang="en-US" sz="2400" b="1" dirty="0">
                    <a:solidFill>
                      <a:schemeClr val="tx1"/>
                    </a:solidFill>
                  </a:rPr>
                  <a:t>라인단위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스펙트럼 특징 정보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5D8E3B5A-1779-8926-135A-A914D958A436}"/>
                  </a:ext>
                </a:extLst>
              </p:cNvPr>
              <p:cNvSpPr/>
              <p:nvPr/>
            </p:nvSpPr>
            <p:spPr>
              <a:xfrm>
                <a:off x="19282295" y="18947115"/>
                <a:ext cx="1953774" cy="10081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각 함수 별 대표 라인 선택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연결선: 꺾임 7">
                <a:extLst>
                  <a:ext uri="{FF2B5EF4-FFF2-40B4-BE49-F238E27FC236}">
                    <a16:creationId xmlns:a16="http://schemas.microsoft.com/office/drawing/2014/main" id="{2DA53A99-1458-76A8-634C-3EDFB4123D94}"/>
                  </a:ext>
                </a:extLst>
              </p:cNvPr>
              <p:cNvCxnSpPr>
                <a:cxnSpLocks/>
                <a:stCxn id="3" idx="0"/>
                <a:endCxn id="6" idx="1"/>
              </p:cNvCxnSpPr>
              <p:nvPr/>
            </p:nvCxnSpPr>
            <p:spPr>
              <a:xfrm rot="5400000" flipH="1" flipV="1">
                <a:off x="18110178" y="18576501"/>
                <a:ext cx="297414" cy="204682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35599E2F-B7A3-F846-E4A2-1325FA9D808B}"/>
                  </a:ext>
                </a:extLst>
              </p:cNvPr>
              <p:cNvCxnSpPr>
                <a:cxnSpLocks/>
                <a:stCxn id="2" idx="3"/>
                <a:endCxn id="6" idx="0"/>
              </p:cNvCxnSpPr>
              <p:nvPr/>
            </p:nvCxnSpPr>
            <p:spPr>
              <a:xfrm>
                <a:off x="18255093" y="17940850"/>
                <a:ext cx="2004089" cy="10062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순서도: 문서 27">
                <a:extLst>
                  <a:ext uri="{FF2B5EF4-FFF2-40B4-BE49-F238E27FC236}">
                    <a16:creationId xmlns:a16="http://schemas.microsoft.com/office/drawing/2014/main" id="{82124323-5FFE-5DB1-EDE7-C935A2B42A6E}"/>
                  </a:ext>
                </a:extLst>
              </p:cNvPr>
              <p:cNvSpPr/>
              <p:nvPr/>
            </p:nvSpPr>
            <p:spPr>
              <a:xfrm>
                <a:off x="21712976" y="18645550"/>
                <a:ext cx="2232526" cy="162149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프로젝트 소스 코드 파일 별 </a:t>
                </a:r>
                <a:r>
                  <a:rPr lang="ko-KR" altLang="en-US" sz="2400" b="1" dirty="0">
                    <a:solidFill>
                      <a:schemeClr val="tx1"/>
                    </a:solidFill>
                  </a:rPr>
                  <a:t>함수단위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스펙트럼 특징 정보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7FFE0164-10B9-CFEA-A364-F5D0963DCFD5}"/>
                  </a:ext>
                </a:extLst>
              </p:cNvPr>
              <p:cNvCxnSpPr>
                <a:cxnSpLocks/>
                <a:stCxn id="6" idx="3"/>
                <a:endCxn id="28" idx="1"/>
              </p:cNvCxnSpPr>
              <p:nvPr/>
            </p:nvCxnSpPr>
            <p:spPr>
              <a:xfrm>
                <a:off x="21236069" y="19451205"/>
                <a:ext cx="476907" cy="5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D275A8F-7202-46C2-290F-E633B13E0877}"/>
                  </a:ext>
                </a:extLst>
              </p:cNvPr>
              <p:cNvSpPr/>
              <p:nvPr/>
            </p:nvSpPr>
            <p:spPr>
              <a:xfrm>
                <a:off x="24555084" y="18911907"/>
                <a:ext cx="1468285" cy="10788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의심도 기준 정렬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순위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450D776A-ED9D-63FF-AD22-B8A5541715C3}"/>
                  </a:ext>
                </a:extLst>
              </p:cNvPr>
              <p:cNvCxnSpPr>
                <a:cxnSpLocks/>
                <a:stCxn id="28" idx="3"/>
                <a:endCxn id="50" idx="1"/>
              </p:cNvCxnSpPr>
              <p:nvPr/>
            </p:nvCxnSpPr>
            <p:spPr>
              <a:xfrm flipV="1">
                <a:off x="23945502" y="19451313"/>
                <a:ext cx="609582" cy="49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순서도: 문서 61">
                <a:extLst>
                  <a:ext uri="{FF2B5EF4-FFF2-40B4-BE49-F238E27FC236}">
                    <a16:creationId xmlns:a16="http://schemas.microsoft.com/office/drawing/2014/main" id="{4BCDE8EC-1C33-5CAB-6407-CD59B5E0753A}"/>
                  </a:ext>
                </a:extLst>
              </p:cNvPr>
              <p:cNvSpPr/>
              <p:nvPr/>
            </p:nvSpPr>
            <p:spPr>
              <a:xfrm>
                <a:off x="27112428" y="18793141"/>
                <a:ext cx="2319711" cy="1328888"/>
              </a:xfrm>
              <a:prstGeom prst="flowChart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</a:rPr>
                  <a:t>스펙트럼 특징 정보와 의심도 기준 순위 결과</a:t>
                </a: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0F0A5DD1-D61C-4936-E65A-335D21BFC1A6}"/>
                  </a:ext>
                </a:extLst>
              </p:cNvPr>
              <p:cNvCxnSpPr>
                <a:cxnSpLocks/>
                <a:stCxn id="50" idx="3"/>
                <a:endCxn id="62" idx="1"/>
              </p:cNvCxnSpPr>
              <p:nvPr/>
            </p:nvCxnSpPr>
            <p:spPr>
              <a:xfrm>
                <a:off x="26023369" y="19451313"/>
                <a:ext cx="1089059" cy="6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2" name="사각형: 둥근 모서리 1031">
                <a:extLst>
                  <a:ext uri="{FF2B5EF4-FFF2-40B4-BE49-F238E27FC236}">
                    <a16:creationId xmlns:a16="http://schemas.microsoft.com/office/drawing/2014/main" id="{510D64BE-25DE-5ECB-8FB1-D3A970AB5696}"/>
                  </a:ext>
                </a:extLst>
              </p:cNvPr>
              <p:cNvSpPr/>
              <p:nvPr/>
            </p:nvSpPr>
            <p:spPr>
              <a:xfrm>
                <a:off x="18805388" y="18193179"/>
                <a:ext cx="7655265" cy="25162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9" name="연결선: 꺾임 1038">
                <a:extLst>
                  <a:ext uri="{FF2B5EF4-FFF2-40B4-BE49-F238E27FC236}">
                    <a16:creationId xmlns:a16="http://schemas.microsoft.com/office/drawing/2014/main" id="{E14D1C8D-8AAE-8C51-9384-7CAAC0FAE82F}"/>
                  </a:ext>
                </a:extLst>
              </p:cNvPr>
              <p:cNvCxnSpPr>
                <a:cxnSpLocks/>
                <a:stCxn id="3" idx="3"/>
                <a:endCxn id="50" idx="2"/>
              </p:cNvCxnSpPr>
              <p:nvPr/>
            </p:nvCxnSpPr>
            <p:spPr>
              <a:xfrm flipV="1">
                <a:off x="18514621" y="19990719"/>
                <a:ext cx="6774606" cy="52159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66" name="표 1065">
                <a:extLst>
                  <a:ext uri="{FF2B5EF4-FFF2-40B4-BE49-F238E27FC236}">
                    <a16:creationId xmlns:a16="http://schemas.microsoft.com/office/drawing/2014/main" id="{00792165-3F7A-3276-FEA4-4DFED8B58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643718"/>
                  </p:ext>
                </p:extLst>
              </p:nvPr>
            </p:nvGraphicFramePr>
            <p:xfrm>
              <a:off x="15467361" y="28493040"/>
              <a:ext cx="13832821" cy="231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0713">
                      <a:extLst>
                        <a:ext uri="{9D8B030D-6E8A-4147-A177-3AD203B41FA5}">
                          <a16:colId xmlns:a16="http://schemas.microsoft.com/office/drawing/2014/main" val="1565309714"/>
                        </a:ext>
                      </a:extLst>
                    </a:gridCol>
                    <a:gridCol w="2323489">
                      <a:extLst>
                        <a:ext uri="{9D8B030D-6E8A-4147-A177-3AD203B41FA5}">
                          <a16:colId xmlns:a16="http://schemas.microsoft.com/office/drawing/2014/main" val="1012017294"/>
                        </a:ext>
                      </a:extLst>
                    </a:gridCol>
                    <a:gridCol w="3865909">
                      <a:extLst>
                        <a:ext uri="{9D8B030D-6E8A-4147-A177-3AD203B41FA5}">
                          <a16:colId xmlns:a16="http://schemas.microsoft.com/office/drawing/2014/main" val="3236354071"/>
                        </a:ext>
                      </a:extLst>
                    </a:gridCol>
                    <a:gridCol w="1634922">
                      <a:extLst>
                        <a:ext uri="{9D8B030D-6E8A-4147-A177-3AD203B41FA5}">
                          <a16:colId xmlns:a16="http://schemas.microsoft.com/office/drawing/2014/main" val="348543097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1446405095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3543273313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502325622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32508801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버그 프로젝트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파일명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/>
                            <a:t>함수명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라인 번호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ko-KR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508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Json_reader.cpp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err="1"/>
                            <a:t>OurReader</a:t>
                          </a:r>
                          <a:r>
                            <a:rPr lang="en-US" altLang="ko-KR" sz="2400" dirty="0"/>
                            <a:t>::</a:t>
                          </a:r>
                          <a:r>
                            <a:rPr lang="en-US" altLang="ko-KR" sz="2400" dirty="0" err="1"/>
                            <a:t>decodeNumer</a:t>
                          </a:r>
                          <a:r>
                            <a:rPr lang="en-US" altLang="ko-KR" sz="2400" dirty="0"/>
                            <a:t>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1628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1,126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221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Json_reader.cpp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err="1"/>
                            <a:t>OurReader</a:t>
                          </a:r>
                          <a:r>
                            <a:rPr lang="en-US" altLang="ko-KR" sz="2400" dirty="0"/>
                            <a:t>::</a:t>
                          </a:r>
                          <a:r>
                            <a:rPr lang="en-US" altLang="ko-KR" sz="2400" dirty="0" err="1"/>
                            <a:t>decodeNumer</a:t>
                          </a:r>
                          <a:r>
                            <a:rPr lang="en-US" altLang="ko-KR" sz="2400" dirty="0"/>
                            <a:t>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1618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6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1,120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72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927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Json_value.cpp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Value::Value()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439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112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1,004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419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66" name="표 1065">
                <a:extLst>
                  <a:ext uri="{FF2B5EF4-FFF2-40B4-BE49-F238E27FC236}">
                    <a16:creationId xmlns:a16="http://schemas.microsoft.com/office/drawing/2014/main" id="{00792165-3F7A-3276-FEA4-4DFED8B58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643718"/>
                  </p:ext>
                </p:extLst>
              </p:nvPr>
            </p:nvGraphicFramePr>
            <p:xfrm>
              <a:off x="15467361" y="28493040"/>
              <a:ext cx="13832821" cy="231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0713">
                      <a:extLst>
                        <a:ext uri="{9D8B030D-6E8A-4147-A177-3AD203B41FA5}">
                          <a16:colId xmlns:a16="http://schemas.microsoft.com/office/drawing/2014/main" val="1565309714"/>
                        </a:ext>
                      </a:extLst>
                    </a:gridCol>
                    <a:gridCol w="2323489">
                      <a:extLst>
                        <a:ext uri="{9D8B030D-6E8A-4147-A177-3AD203B41FA5}">
                          <a16:colId xmlns:a16="http://schemas.microsoft.com/office/drawing/2014/main" val="1012017294"/>
                        </a:ext>
                      </a:extLst>
                    </a:gridCol>
                    <a:gridCol w="3865909">
                      <a:extLst>
                        <a:ext uri="{9D8B030D-6E8A-4147-A177-3AD203B41FA5}">
                          <a16:colId xmlns:a16="http://schemas.microsoft.com/office/drawing/2014/main" val="3236354071"/>
                        </a:ext>
                      </a:extLst>
                    </a:gridCol>
                    <a:gridCol w="1634922">
                      <a:extLst>
                        <a:ext uri="{9D8B030D-6E8A-4147-A177-3AD203B41FA5}">
                          <a16:colId xmlns:a16="http://schemas.microsoft.com/office/drawing/2014/main" val="348543097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1446405095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3543273313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502325622"/>
                        </a:ext>
                      </a:extLst>
                    </a:gridCol>
                    <a:gridCol w="949447">
                      <a:extLst>
                        <a:ext uri="{9D8B030D-6E8A-4147-A177-3AD203B41FA5}">
                          <a16:colId xmlns:a16="http://schemas.microsoft.com/office/drawing/2014/main" val="3250880123"/>
                        </a:ext>
                      </a:extLst>
                    </a:gridCol>
                  </a:tblGrid>
                  <a:tr h="4865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버그 프로젝트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파일명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/>
                            <a:t>함수명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/>
                            <a:t>라인 번호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56410" t="-12500" r="-301923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163871" t="-12500" r="-203871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255769" t="-12500" r="-102564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355769" t="-12500" r="-2564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5087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Json_reader.cpp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err="1"/>
                            <a:t>OurReader</a:t>
                          </a:r>
                          <a:r>
                            <a:rPr lang="en-US" altLang="ko-KR" sz="2400" dirty="0"/>
                            <a:t>::</a:t>
                          </a:r>
                          <a:r>
                            <a:rPr lang="en-US" altLang="ko-KR" sz="2400" dirty="0" err="1"/>
                            <a:t>decodeNumer</a:t>
                          </a:r>
                          <a:r>
                            <a:rPr lang="en-US" altLang="ko-KR" sz="2400" dirty="0"/>
                            <a:t>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1628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1,126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7221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Json_reader.cpp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err="1"/>
                            <a:t>OurReader</a:t>
                          </a:r>
                          <a:r>
                            <a:rPr lang="en-US" altLang="ko-KR" sz="2400" dirty="0"/>
                            <a:t>::</a:t>
                          </a:r>
                          <a:r>
                            <a:rPr lang="en-US" altLang="ko-KR" sz="2400" dirty="0" err="1"/>
                            <a:t>decodeNumer</a:t>
                          </a:r>
                          <a:r>
                            <a:rPr lang="en-US" altLang="ko-KR" sz="2400" dirty="0"/>
                            <a:t>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1618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6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1,120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7201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…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9270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Jsoncpp1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Json_value.cpp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Value::Value()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439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112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3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1,004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419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68" name="표 1067">
            <a:extLst>
              <a:ext uri="{FF2B5EF4-FFF2-40B4-BE49-F238E27FC236}">
                <a16:creationId xmlns:a16="http://schemas.microsoft.com/office/drawing/2014/main" id="{30A2B77E-D1A9-F28C-2DE5-28A0E7563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31536"/>
              </p:ext>
            </p:extLst>
          </p:nvPr>
        </p:nvGraphicFramePr>
        <p:xfrm>
          <a:off x="18179782" y="30989943"/>
          <a:ext cx="886411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760">
                  <a:extLst>
                    <a:ext uri="{9D8B030D-6E8A-4147-A177-3AD203B41FA5}">
                      <a16:colId xmlns:a16="http://schemas.microsoft.com/office/drawing/2014/main" val="1565309714"/>
                    </a:ext>
                  </a:extLst>
                </a:gridCol>
                <a:gridCol w="2052376">
                  <a:extLst>
                    <a:ext uri="{9D8B030D-6E8A-4147-A177-3AD203B41FA5}">
                      <a16:colId xmlns:a16="http://schemas.microsoft.com/office/drawing/2014/main" val="1012017294"/>
                    </a:ext>
                  </a:extLst>
                </a:gridCol>
                <a:gridCol w="3414822">
                  <a:extLst>
                    <a:ext uri="{9D8B030D-6E8A-4147-A177-3AD203B41FA5}">
                      <a16:colId xmlns:a16="http://schemas.microsoft.com/office/drawing/2014/main" val="3236354071"/>
                    </a:ext>
                  </a:extLst>
                </a:gridCol>
                <a:gridCol w="1444153">
                  <a:extLst>
                    <a:ext uri="{9D8B030D-6E8A-4147-A177-3AD203B41FA5}">
                      <a16:colId xmlns:a16="http://schemas.microsoft.com/office/drawing/2014/main" val="34854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Naish2 Susp.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Ochiai</a:t>
                      </a:r>
                      <a:r>
                        <a:rPr lang="en-US" altLang="ko-KR" sz="2400" dirty="0"/>
                        <a:t> Susp.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Rank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Bug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3.0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2.99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0.57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2.89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0.16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319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12684"/>
                  </a:ext>
                </a:extLst>
              </a:tr>
            </a:tbl>
          </a:graphicData>
        </a:graphic>
      </p:graphicFrame>
      <p:sp>
        <p:nvSpPr>
          <p:cNvPr id="1069" name="TextBox 1068">
            <a:extLst>
              <a:ext uri="{FF2B5EF4-FFF2-40B4-BE49-F238E27FC236}">
                <a16:creationId xmlns:a16="http://schemas.microsoft.com/office/drawing/2014/main" id="{F44E5A5A-4A67-BDD2-BA0D-F1693E200EE2}"/>
              </a:ext>
            </a:extLst>
          </p:cNvPr>
          <p:cNvSpPr txBox="1"/>
          <p:nvPr/>
        </p:nvSpPr>
        <p:spPr>
          <a:xfrm>
            <a:off x="29514619" y="29479624"/>
            <a:ext cx="82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~</a:t>
            </a:r>
            <a:endParaRPr lang="ko-KR" altLang="en-US" sz="44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E5280F1-D7F1-E406-868E-752BD15EB15D}"/>
              </a:ext>
            </a:extLst>
          </p:cNvPr>
          <p:cNvSpPr txBox="1"/>
          <p:nvPr/>
        </p:nvSpPr>
        <p:spPr>
          <a:xfrm>
            <a:off x="17288194" y="31694888"/>
            <a:ext cx="82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~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06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673</Words>
  <Application>Microsoft Office PowerPoint</Application>
  <PresentationFormat>사용자 지정</PresentationFormat>
  <Paragraphs>178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Aptos</vt:lpstr>
      <vt:lpstr>Aptos Display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양희찬</dc:creator>
  <cp:lastModifiedBy>양희찬</cp:lastModifiedBy>
  <cp:revision>1</cp:revision>
  <dcterms:created xsi:type="dcterms:W3CDTF">2024-01-24T02:54:17Z</dcterms:created>
  <dcterms:modified xsi:type="dcterms:W3CDTF">2024-01-26T05:34:15Z</dcterms:modified>
</cp:coreProperties>
</file>