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EB9-184F-466A-94A7-C8140E33C77C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2EFA-3D70-4383-BF9B-C699F79D0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7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EB9-184F-466A-94A7-C8140E33C77C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2EFA-3D70-4383-BF9B-C699F79D0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3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EB9-184F-466A-94A7-C8140E33C77C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2EFA-3D70-4383-BF9B-C699F79D0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EB9-184F-466A-94A7-C8140E33C77C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2EFA-3D70-4383-BF9B-C699F79D0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2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EB9-184F-466A-94A7-C8140E33C77C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2EFA-3D70-4383-BF9B-C699F79D0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3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EB9-184F-466A-94A7-C8140E33C77C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2EFA-3D70-4383-BF9B-C699F79D0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51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EB9-184F-466A-94A7-C8140E33C77C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2EFA-3D70-4383-BF9B-C699F79D0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3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EB9-184F-466A-94A7-C8140E33C77C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2EFA-3D70-4383-BF9B-C699F79D0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6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EB9-184F-466A-94A7-C8140E33C77C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2EFA-3D70-4383-BF9B-C699F79D0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5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EB9-184F-466A-94A7-C8140E33C77C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2EFA-3D70-4383-BF9B-C699F79D0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50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5EB9-184F-466A-94A7-C8140E33C77C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2EFA-3D70-4383-BF9B-C699F79D0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4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C5EB9-184F-466A-94A7-C8140E33C77C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22EFA-3D70-4383-BF9B-C699F79D0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26771"/>
            <a:ext cx="9144000" cy="1583192"/>
          </a:xfrm>
        </p:spPr>
        <p:txBody>
          <a:bodyPr/>
          <a:lstStyle/>
          <a:p>
            <a:r>
              <a:rPr lang="en-US" altLang="zh-CN" sz="4400" dirty="0" err="1" smtClean="0"/>
              <a:t>Redis</a:t>
            </a:r>
            <a:r>
              <a:rPr lang="zh-CN" altLang="en-US" sz="4400" dirty="0" smtClean="0"/>
              <a:t>服务器机器配置信息</a:t>
            </a:r>
            <a:r>
              <a:rPr lang="en-US" altLang="zh-CN" sz="4400" dirty="0" smtClean="0"/>
              <a:t>(s8</a:t>
            </a:r>
            <a:r>
              <a:rPr lang="zh-CN" altLang="en-US" sz="4400" dirty="0" smtClean="0"/>
              <a:t>机器</a:t>
            </a:r>
            <a:r>
              <a:rPr lang="en-US" altLang="zh-CN" sz="4400" dirty="0" smtClean="0"/>
              <a:t>)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372600" cy="3168876"/>
          </a:xfrm>
        </p:spPr>
        <p:txBody>
          <a:bodyPr/>
          <a:lstStyle/>
          <a:p>
            <a:pPr algn="l"/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zh-CN" dirty="0"/>
              <a:t>cpu MHz ： 2394.174  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zh-CN" dirty="0" smtClean="0"/>
              <a:t>cpu</a:t>
            </a:r>
            <a:r>
              <a:rPr lang="zh-CN" altLang="zh-CN" dirty="0"/>
              <a:t>核数 ： </a:t>
            </a:r>
            <a:r>
              <a:rPr lang="zh-CN" altLang="zh-CN" dirty="0" smtClean="0"/>
              <a:t>24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内存</a:t>
            </a:r>
            <a:r>
              <a:rPr lang="zh-CN" altLang="en-US" dirty="0"/>
              <a:t>：</a:t>
            </a:r>
            <a:r>
              <a:rPr lang="en-US" altLang="zh-CN" dirty="0" smtClean="0"/>
              <a:t>32G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内</a:t>
            </a:r>
            <a:r>
              <a:rPr lang="zh-CN" altLang="en-US" dirty="0" smtClean="0"/>
              <a:t>网带宽：</a:t>
            </a:r>
            <a:r>
              <a:rPr lang="en-US" altLang="zh-CN" dirty="0" smtClean="0"/>
              <a:t>500M+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80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071" y="56130"/>
            <a:ext cx="9144000" cy="934470"/>
          </a:xfrm>
        </p:spPr>
        <p:txBody>
          <a:bodyPr>
            <a:normAutofit/>
          </a:bodyPr>
          <a:lstStyle/>
          <a:p>
            <a:r>
              <a:rPr lang="zh-CN" altLang="en-US" sz="4400" b="1" dirty="0" smtClean="0"/>
              <a:t>测试结果及结论</a:t>
            </a:r>
            <a:endParaRPr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7442" y="4011387"/>
            <a:ext cx="9274629" cy="99604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结论：</a:t>
            </a:r>
            <a:r>
              <a:rPr lang="zh-CN" altLang="zh-CN" dirty="0"/>
              <a:t>redis吞吐量的瓶颈受限于它对cpu的利用率（始终就是100%到顶了）,因为redis对客户端的任务处理是单线程的，cpu单核运行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669471" y="1300844"/>
            <a:ext cx="9372600" cy="2008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dirty="0" smtClean="0"/>
              <a:t>结果：</a:t>
            </a:r>
            <a:r>
              <a:rPr lang="zh-CN" altLang="zh-CN" sz="2200" dirty="0" smtClean="0"/>
              <a:t>Redis进程的cpu使用率不超过100%，使用率在99-100%之间</a:t>
            </a:r>
            <a:r>
              <a:rPr lang="zh-CN" altLang="en-US" sz="2200" dirty="0" smtClean="0"/>
              <a:t>，</a:t>
            </a:r>
            <a:r>
              <a:rPr lang="zh-CN" altLang="zh-CN" sz="2200" dirty="0" smtClean="0"/>
              <a:t>单cpu核心运</a:t>
            </a:r>
            <a:r>
              <a:rPr lang="zh-CN" altLang="en-US" sz="2200" dirty="0" smtClean="0"/>
              <a:t>行</a:t>
            </a:r>
            <a:r>
              <a:rPr lang="zh-CN" altLang="zh-CN" sz="2200" dirty="0" smtClean="0"/>
              <a:t>（redis是单线程）。 </a:t>
            </a:r>
          </a:p>
          <a:p>
            <a:pPr algn="l"/>
            <a:r>
              <a:rPr lang="zh-CN" altLang="zh-CN" sz="2200" dirty="0" smtClean="0"/>
              <a:t>流量监控显示，单条读取和写入(客户端</a:t>
            </a:r>
            <a:r>
              <a:rPr lang="zh-CN" altLang="en-US" sz="2200" dirty="0" smtClean="0"/>
              <a:t>单</a:t>
            </a:r>
            <a:r>
              <a:rPr lang="zh-CN" altLang="zh-CN" sz="2200" dirty="0" smtClean="0"/>
              <a:t>条写入，dbserver</a:t>
            </a:r>
            <a:r>
              <a:rPr lang="zh-CN" altLang="en-US" sz="2200" dirty="0" smtClean="0"/>
              <a:t>单</a:t>
            </a:r>
            <a:r>
              <a:rPr lang="zh-CN" altLang="zh-CN" sz="2200" dirty="0" smtClean="0"/>
              <a:t>条读</a:t>
            </a:r>
            <a:r>
              <a:rPr lang="zh-CN" altLang="en-US" sz="2200" dirty="0" smtClean="0"/>
              <a:t>取</a:t>
            </a:r>
            <a:r>
              <a:rPr lang="zh-CN" altLang="zh-CN" sz="2200" dirty="0" smtClean="0"/>
              <a:t>并持久化到mysql)，流量平均是 3.3w kbits/sec。</a:t>
            </a:r>
            <a:endParaRPr lang="en-US" altLang="zh-CN" sz="2200" dirty="0" smtClean="0"/>
          </a:p>
          <a:p>
            <a:pPr algn="l"/>
            <a:r>
              <a:rPr lang="zh-CN" altLang="zh-CN" sz="2200" dirty="0" smtClean="0"/>
              <a:t>一次性读取36条(hgetall命令读取，相当于是对36条的单条读取操作的一个合并)，流量平均是20w kbits/sec。</a:t>
            </a:r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746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使用建议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要</a:t>
            </a:r>
            <a:r>
              <a:rPr lang="zh-CN" altLang="zh-CN" dirty="0" smtClean="0"/>
              <a:t>充分</a:t>
            </a:r>
            <a:r>
              <a:rPr lang="zh-CN" altLang="zh-CN" dirty="0"/>
              <a:t>利用的多核性能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应</a:t>
            </a:r>
            <a:r>
              <a:rPr lang="zh-CN" altLang="zh-CN" dirty="0" smtClean="0"/>
              <a:t>在</a:t>
            </a:r>
            <a:r>
              <a:rPr lang="zh-CN" altLang="zh-CN" dirty="0"/>
              <a:t>机器上部署多个redis实例,做成分布式应用。在应用层，应该合理的控制对redis的访问，合理的合并对redis的操作，注意，前提是合并之后的操作时间复杂度不能太高</a:t>
            </a:r>
            <a:r>
              <a:rPr lang="zh-CN" altLang="en-US" dirty="0"/>
              <a:t>，流量合理</a:t>
            </a:r>
            <a:r>
              <a:rPr lang="zh-CN" altLang="zh-CN" dirty="0"/>
              <a:t>，否则因为redis的单线程模型，会影响其他客户的响应速度。当然，如果操作密度不高，合并的意义也不大</a:t>
            </a:r>
            <a:r>
              <a:rPr lang="zh-CN" altLang="zh-CN" dirty="0" smtClean="0"/>
              <a:t>。例如</a:t>
            </a:r>
            <a:r>
              <a:rPr lang="zh-CN" altLang="zh-CN" dirty="0"/>
              <a:t>当我们初始化角色数据时，可以一次性把角色数据读取下来，这样对redis的访问就一次，而不是逐条读取各项数据。再例如，延时合并操作，如针对某数据的多次update，可以延时合并成一次update操作</a:t>
            </a:r>
            <a:r>
              <a:rPr lang="zh-CN" altLang="en-US" dirty="0"/>
              <a:t>，而相同数据表下的操作，可以适当的合并为</a:t>
            </a:r>
            <a:r>
              <a:rPr lang="zh-CN" altLang="zh-CN" dirty="0"/>
              <a:t>mset</a:t>
            </a:r>
            <a:r>
              <a:rPr lang="en-US" altLang="zh-CN" dirty="0"/>
              <a:t>/</a:t>
            </a:r>
            <a:r>
              <a:rPr lang="zh-CN" altLang="zh-CN" dirty="0"/>
              <a:t>hmset</a:t>
            </a:r>
            <a:r>
              <a:rPr lang="zh-CN" altLang="en-US" dirty="0" smtClean="0"/>
              <a:t>等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22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48343" y="1719942"/>
            <a:ext cx="11342914" cy="10014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 smtClean="0"/>
              <a:t>报告人</a:t>
            </a:r>
            <a:r>
              <a:rPr lang="zh-CN" altLang="en-US" sz="4400" dirty="0"/>
              <a:t>：</a:t>
            </a:r>
            <a:r>
              <a:rPr lang="zh-CN" altLang="en-US" sz="4400" dirty="0" smtClean="0"/>
              <a:t>苏海金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5380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六个客户端</a:t>
            </a:r>
            <a:endParaRPr lang="en-US" altLang="zh-CN" dirty="0" smtClean="0"/>
          </a:p>
          <a:p>
            <a:r>
              <a:rPr lang="en-US" altLang="zh-CN" dirty="0" smtClean="0"/>
              <a:t>C1,C2,C3,C4,C5</a:t>
            </a:r>
            <a:r>
              <a:rPr lang="zh-CN" altLang="en-US" dirty="0" smtClean="0"/>
              <a:t>五个客户端各自启用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个线程对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服务器做持续的读写操作。</a:t>
            </a:r>
            <a:endParaRPr lang="en-US" altLang="zh-CN" dirty="0" smtClean="0"/>
          </a:p>
          <a:p>
            <a:r>
              <a:rPr lang="en-US" altLang="zh-CN" dirty="0" smtClean="0"/>
              <a:t>C6(</a:t>
            </a:r>
            <a:r>
              <a:rPr lang="en-US" altLang="zh-CN" dirty="0" err="1" smtClean="0"/>
              <a:t>dbserver</a:t>
            </a:r>
            <a:r>
              <a:rPr lang="en-US" altLang="zh-CN" dirty="0" smtClean="0"/>
              <a:t>)</a:t>
            </a:r>
            <a:r>
              <a:rPr lang="zh-CN" altLang="en-US" dirty="0" smtClean="0"/>
              <a:t>监测其他客户端对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服务器的写操作（其他客户端的写</a:t>
            </a:r>
            <a:r>
              <a:rPr lang="en-US" altLang="zh-CN" dirty="0" smtClean="0"/>
              <a:t>(</a:t>
            </a:r>
            <a:r>
              <a:rPr lang="zh-CN" altLang="en-US" dirty="0"/>
              <a:t>或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del)</a:t>
            </a:r>
            <a:r>
              <a:rPr lang="zh-CN" altLang="en-US" dirty="0" smtClean="0"/>
              <a:t>操作会将改变的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写入到持久化队列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。并拉取对应的数据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写入到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持久化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67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825092" y="5024778"/>
            <a:ext cx="2737760" cy="903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29102" y="3378994"/>
            <a:ext cx="4190999" cy="7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/>
              <a:t>redis</a:t>
            </a:r>
            <a:endParaRPr lang="zh-CN" altLang="en-US" sz="4800" dirty="0"/>
          </a:p>
        </p:txBody>
      </p:sp>
      <p:sp>
        <p:nvSpPr>
          <p:cNvPr id="5" name="矩形 4"/>
          <p:cNvSpPr/>
          <p:nvPr/>
        </p:nvSpPr>
        <p:spPr>
          <a:xfrm>
            <a:off x="3709311" y="2503714"/>
            <a:ext cx="729343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62499" y="2503714"/>
            <a:ext cx="729343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96103" y="2503714"/>
            <a:ext cx="729343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29301" y="2503714"/>
            <a:ext cx="729343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167008" y="2503714"/>
            <a:ext cx="729343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C5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01343" y="4351564"/>
            <a:ext cx="2046516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C6(</a:t>
            </a:r>
            <a:r>
              <a:rPr lang="en-US" altLang="zh-CN" dirty="0" err="1" smtClean="0"/>
              <a:t>dbserver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27170" y="5147752"/>
            <a:ext cx="699411" cy="65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237516" y="5147751"/>
            <a:ext cx="699411" cy="65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8" idx="2"/>
            <a:endCxn id="4" idx="0"/>
          </p:cNvCxnSpPr>
          <p:nvPr/>
        </p:nvCxnSpPr>
        <p:spPr>
          <a:xfrm>
            <a:off x="6193973" y="2982686"/>
            <a:ext cx="130629" cy="39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4" idx="0"/>
          </p:cNvCxnSpPr>
          <p:nvPr/>
        </p:nvCxnSpPr>
        <p:spPr>
          <a:xfrm>
            <a:off x="5121732" y="2982686"/>
            <a:ext cx="1202870" cy="39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5" idx="2"/>
            <a:endCxn id="4" idx="0"/>
          </p:cNvCxnSpPr>
          <p:nvPr/>
        </p:nvCxnSpPr>
        <p:spPr>
          <a:xfrm>
            <a:off x="4073983" y="2982686"/>
            <a:ext cx="2250619" cy="39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2"/>
            <a:endCxn id="4" idx="0"/>
          </p:cNvCxnSpPr>
          <p:nvPr/>
        </p:nvCxnSpPr>
        <p:spPr>
          <a:xfrm flipH="1">
            <a:off x="6324602" y="2982686"/>
            <a:ext cx="936173" cy="39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  <a:endCxn id="4" idx="0"/>
          </p:cNvCxnSpPr>
          <p:nvPr/>
        </p:nvCxnSpPr>
        <p:spPr>
          <a:xfrm flipH="1">
            <a:off x="6324602" y="2982686"/>
            <a:ext cx="2207078" cy="39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  <a:endCxn id="11" idx="0"/>
          </p:cNvCxnSpPr>
          <p:nvPr/>
        </p:nvCxnSpPr>
        <p:spPr>
          <a:xfrm flipH="1">
            <a:off x="6324601" y="4086565"/>
            <a:ext cx="1" cy="264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2"/>
          </p:cNvCxnSpPr>
          <p:nvPr/>
        </p:nvCxnSpPr>
        <p:spPr>
          <a:xfrm flipH="1">
            <a:off x="6259287" y="4776107"/>
            <a:ext cx="65314" cy="24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1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36563"/>
            <a:ext cx="9144000" cy="7499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客户端运行情况</a:t>
            </a:r>
            <a:r>
              <a:rPr lang="en-US" altLang="zh-CN" dirty="0" smtClean="0"/>
              <a:t>(s15</a:t>
            </a:r>
            <a:r>
              <a:rPr lang="zh-CN" altLang="en-US" dirty="0" smtClean="0"/>
              <a:t>机器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1" y="1283153"/>
            <a:ext cx="6057900" cy="348615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186543"/>
            <a:ext cx="9372600" cy="5431971"/>
          </a:xfrm>
        </p:spPr>
        <p:txBody>
          <a:bodyPr/>
          <a:lstStyle/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单个应用线程数从</a:t>
            </a:r>
            <a:r>
              <a:rPr lang="en-US" altLang="zh-CN" dirty="0" smtClean="0"/>
              <a:t>50,100,200,500</a:t>
            </a:r>
            <a:r>
              <a:rPr lang="zh-CN" altLang="en-US" dirty="0" smtClean="0"/>
              <a:t>几乎都差不多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106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36563"/>
            <a:ext cx="9144000" cy="74998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Dbserver</a:t>
            </a:r>
            <a:r>
              <a:rPr lang="zh-CN" altLang="en-US" dirty="0" smtClean="0"/>
              <a:t>运行情况</a:t>
            </a:r>
            <a:r>
              <a:rPr lang="en-US" altLang="zh-CN" dirty="0" smtClean="0"/>
              <a:t>(s10</a:t>
            </a:r>
            <a:r>
              <a:rPr lang="zh-CN" altLang="en-US" dirty="0" smtClean="0"/>
              <a:t>机器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5300" y="4985657"/>
            <a:ext cx="9372600" cy="176643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单线程从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获取持久化事件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获取有哪些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有变化</a:t>
            </a:r>
            <a:r>
              <a:rPr lang="en-US" altLang="zh-CN" dirty="0" smtClean="0"/>
              <a:t>).800</a:t>
            </a:r>
            <a:r>
              <a:rPr lang="zh-CN" altLang="en-US" dirty="0" smtClean="0"/>
              <a:t>个线程做数据库保存任务处理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48" y="1186543"/>
            <a:ext cx="61626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9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36563"/>
            <a:ext cx="9144000" cy="74998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服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使用情况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5300" y="5583237"/>
            <a:ext cx="9372600" cy="116885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 smtClean="0"/>
              <a:t>第一张图是当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内存已经相当大时的情况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第二张图是开始测试不久时的情况。虽然这里只放了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张图，其实在各个时间截取了</a:t>
            </a:r>
            <a:r>
              <a:rPr lang="en-US" altLang="zh-CN" dirty="0" smtClean="0"/>
              <a:t>9</a:t>
            </a:r>
            <a:r>
              <a:rPr lang="zh-CN" altLang="en-US" dirty="0" smtClean="0"/>
              <a:t>张图，结果都基本一样。由此可以看出当客户端从一个逐步增加到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线程也从</a:t>
            </a:r>
            <a:r>
              <a:rPr lang="en-US" altLang="zh-CN" dirty="0" smtClean="0"/>
              <a:t>50</a:t>
            </a:r>
            <a:r>
              <a:rPr lang="zh-CN" altLang="en-US" dirty="0" smtClean="0"/>
              <a:t>逐步增加到</a:t>
            </a:r>
            <a:r>
              <a:rPr lang="en-US" altLang="zh-CN" dirty="0" smtClean="0"/>
              <a:t>500,redis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使用情况没变化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是单线程处理客户端任务的</a:t>
            </a:r>
            <a:r>
              <a:rPr lang="en-US" altLang="zh-CN" dirty="0" smtClean="0"/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850"/>
            <a:ext cx="6305550" cy="438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1085850"/>
            <a:ext cx="6057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36563"/>
            <a:ext cx="9144000" cy="74998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服流量情况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5300" y="2895600"/>
            <a:ext cx="9372600" cy="385649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第一张图：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C1-c5</a:t>
            </a:r>
            <a:r>
              <a:rPr lang="zh-CN" altLang="en-US" dirty="0" smtClean="0"/>
              <a:t>只做写操作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单条数据写入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dbserver</a:t>
            </a:r>
            <a:r>
              <a:rPr lang="zh-CN" altLang="en-US" dirty="0" smtClean="0"/>
              <a:t>把这些数据再拉取下来并保存到数据库。这操作相当于是单条的写入和读取操作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流量峰值达</a:t>
            </a:r>
            <a:r>
              <a:rPr lang="en-US" altLang="zh-CN" dirty="0" smtClean="0"/>
              <a:t>4.5w </a:t>
            </a:r>
            <a:r>
              <a:rPr lang="en-US" altLang="zh-CN" dirty="0" err="1" smtClean="0"/>
              <a:t>kbits</a:t>
            </a:r>
            <a:r>
              <a:rPr lang="en-US" altLang="zh-CN" dirty="0" smtClean="0"/>
              <a:t>/sec</a:t>
            </a:r>
            <a:r>
              <a:rPr lang="zh-CN" altLang="en-US" dirty="0" smtClean="0"/>
              <a:t>，平均稳定在</a:t>
            </a:r>
            <a:r>
              <a:rPr lang="en-US" altLang="zh-CN" dirty="0" smtClean="0"/>
              <a:t>3.3w </a:t>
            </a:r>
            <a:r>
              <a:rPr lang="en-US" altLang="zh-CN" dirty="0" err="1" smtClean="0"/>
              <a:t>kbits</a:t>
            </a:r>
            <a:r>
              <a:rPr lang="en-US" altLang="zh-CN" dirty="0" smtClean="0"/>
              <a:t>/sec</a:t>
            </a:r>
            <a:r>
              <a:rPr lang="zh-CN" altLang="en-US" dirty="0" smtClean="0"/>
              <a:t>。根客户端多少以及线程多少没什么影响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是单线程任务的</a:t>
            </a:r>
            <a:r>
              <a:rPr lang="en-US" altLang="zh-CN" dirty="0" smtClean="0"/>
              <a:t>);</a:t>
            </a:r>
          </a:p>
          <a:p>
            <a:pPr algn="l"/>
            <a:r>
              <a:rPr lang="en-US" altLang="zh-CN" dirty="0" smtClean="0"/>
              <a:t>C1-C5</a:t>
            </a:r>
            <a:r>
              <a:rPr lang="zh-CN" altLang="en-US" dirty="0" smtClean="0"/>
              <a:t>只做读操作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单条</a:t>
            </a:r>
            <a:r>
              <a:rPr lang="zh-CN" altLang="en-US" dirty="0"/>
              <a:t>数据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,</a:t>
            </a:r>
            <a:r>
              <a:rPr lang="zh-CN" altLang="en-US" dirty="0" smtClean="0"/>
              <a:t>结果跟上面一样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第二图：在客户端相同操作的情况下，启用了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从服</a:t>
            </a:r>
            <a:r>
              <a:rPr lang="en-US" altLang="zh-CN" dirty="0" smtClean="0"/>
              <a:t>,</a:t>
            </a:r>
            <a:r>
              <a:rPr lang="zh-CN" altLang="en-US" dirty="0" smtClean="0"/>
              <a:t>发现网络流量基本没变化。本地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在往从服同步数据时，不影响客户端的响应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3" y="1421946"/>
            <a:ext cx="3076575" cy="619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40" y="1550534"/>
            <a:ext cx="31813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9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36563"/>
            <a:ext cx="9144000" cy="74998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服流量情况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5300" y="3886200"/>
            <a:ext cx="9372600" cy="286588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C1-c5</a:t>
            </a:r>
            <a:r>
              <a:rPr lang="zh-CN" altLang="en-US" dirty="0" smtClean="0"/>
              <a:t>只做读操作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每次读取</a:t>
            </a:r>
            <a:r>
              <a:rPr lang="en-US" altLang="zh-CN" dirty="0" smtClean="0"/>
              <a:t>36</a:t>
            </a:r>
            <a:r>
              <a:rPr lang="zh-CN" altLang="en-US" dirty="0" smtClean="0"/>
              <a:t>条</a:t>
            </a:r>
            <a:r>
              <a:rPr lang="en-US" altLang="zh-CN" dirty="0" smtClean="0"/>
              <a:t>(</a:t>
            </a:r>
            <a:r>
              <a:rPr lang="zh-CN" altLang="en-US" dirty="0" smtClean="0"/>
              <a:t>开始设计的是每张表中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玩家有</a:t>
            </a:r>
            <a:r>
              <a:rPr lang="en-US" altLang="zh-CN" dirty="0" smtClean="0"/>
              <a:t>36</a:t>
            </a:r>
            <a:r>
              <a:rPr lang="zh-CN" altLang="en-US" dirty="0" smtClean="0"/>
              <a:t>条初始数据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具体是</a:t>
            </a:r>
            <a:r>
              <a:rPr lang="en-US" altLang="zh-CN" dirty="0" smtClean="0"/>
              <a:t>36</a:t>
            </a:r>
            <a:r>
              <a:rPr lang="zh-CN" altLang="en-US" dirty="0" smtClean="0"/>
              <a:t>还是别的没关系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主要是为了和一条一条读写做对比用</a:t>
            </a:r>
            <a:r>
              <a:rPr lang="en-US" altLang="zh-CN" dirty="0" smtClean="0"/>
              <a:t>),</a:t>
            </a:r>
            <a:r>
              <a:rPr lang="zh-CN" altLang="en-US" dirty="0" smtClean="0"/>
              <a:t>流量峰值</a:t>
            </a:r>
            <a:r>
              <a:rPr lang="en-US" altLang="zh-CN" dirty="0" smtClean="0"/>
              <a:t>26w </a:t>
            </a:r>
            <a:r>
              <a:rPr lang="en-US" altLang="zh-CN" dirty="0" err="1" smtClean="0"/>
              <a:t>kbits</a:t>
            </a:r>
            <a:r>
              <a:rPr lang="en-US" altLang="zh-CN" dirty="0" smtClean="0"/>
              <a:t>/sec(</a:t>
            </a:r>
            <a:r>
              <a:rPr lang="zh-CN" altLang="en-US" dirty="0" smtClean="0"/>
              <a:t>左图</a:t>
            </a:r>
            <a:r>
              <a:rPr lang="en-US" altLang="zh-CN" dirty="0" smtClean="0"/>
              <a:t>),</a:t>
            </a:r>
            <a:r>
              <a:rPr lang="zh-CN" altLang="en-US" dirty="0" smtClean="0"/>
              <a:t>平均是在</a:t>
            </a:r>
            <a:r>
              <a:rPr lang="en-US" altLang="zh-CN" dirty="0" smtClean="0"/>
              <a:t>20w </a:t>
            </a:r>
            <a:r>
              <a:rPr lang="en-US" altLang="zh-CN" dirty="0" err="1" smtClean="0"/>
              <a:t>kbits</a:t>
            </a:r>
            <a:r>
              <a:rPr lang="en-US" altLang="zh-CN" dirty="0" smtClean="0"/>
              <a:t>/sec(</a:t>
            </a:r>
            <a:r>
              <a:rPr lang="zh-CN" altLang="en-US" dirty="0" smtClean="0"/>
              <a:t>右图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。同样的根客户端多少以及线程多少没什么影响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是单线程任务的</a:t>
            </a:r>
            <a:r>
              <a:rPr lang="en-US" altLang="zh-CN" dirty="0" smtClean="0"/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6" y="1363435"/>
            <a:ext cx="3581400" cy="117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26" y="1421946"/>
            <a:ext cx="2924175" cy="1114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626" y="2797286"/>
            <a:ext cx="3276600" cy="733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98" y="2640123"/>
            <a:ext cx="2924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36563"/>
            <a:ext cx="9144000" cy="74998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服流量情况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5300" y="3886200"/>
            <a:ext cx="9372600" cy="286588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做了主从读写分离之后的流量情况</a:t>
            </a:r>
            <a:r>
              <a:rPr lang="en-US" altLang="zh-CN" dirty="0" smtClean="0"/>
              <a:t>,</a:t>
            </a:r>
          </a:p>
          <a:p>
            <a:pPr algn="l"/>
            <a:r>
              <a:rPr lang="en-US" altLang="zh-CN" dirty="0" smtClean="0"/>
              <a:t>C1-c5</a:t>
            </a:r>
            <a:r>
              <a:rPr lang="zh-CN" altLang="en-US" dirty="0"/>
              <a:t>各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个线程写入操作</a:t>
            </a:r>
            <a:r>
              <a:rPr lang="en-US" altLang="zh-CN" dirty="0" smtClean="0"/>
              <a:t>,200</a:t>
            </a:r>
            <a:r>
              <a:rPr lang="zh-CN" altLang="en-US" dirty="0" smtClean="0"/>
              <a:t>个线程做</a:t>
            </a:r>
            <a:r>
              <a:rPr lang="en-US" altLang="zh-CN" dirty="0" smtClean="0"/>
              <a:t>36</a:t>
            </a:r>
            <a:r>
              <a:rPr lang="zh-CN" altLang="en-US" dirty="0" smtClean="0"/>
              <a:t>条</a:t>
            </a:r>
            <a:r>
              <a:rPr lang="en-US" altLang="zh-CN" dirty="0" smtClean="0"/>
              <a:t>/</a:t>
            </a:r>
            <a:r>
              <a:rPr lang="zh-CN" altLang="en-US" dirty="0" smtClean="0"/>
              <a:t>次的读操作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流量情况如左边四张图</a:t>
            </a:r>
            <a:r>
              <a:rPr lang="zh-CN" altLang="en-US" dirty="0"/>
              <a:t>；</a:t>
            </a:r>
            <a:r>
              <a:rPr lang="zh-CN" altLang="en-US" dirty="0" smtClean="0"/>
              <a:t>当关闭写操作，只剩读操作如右图</a:t>
            </a:r>
            <a:r>
              <a:rPr lang="en-US" altLang="zh-CN" dirty="0" smtClean="0"/>
              <a:t>(</a:t>
            </a:r>
            <a:r>
              <a:rPr lang="zh-CN" altLang="en-US" dirty="0" smtClean="0"/>
              <a:t>结果同前面的只读操作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结果分析是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主从分离之后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当主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有写操作的时候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同步影响从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的吞吐（推断其原理跟直接在从写应该差不多）。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98" y="1186543"/>
            <a:ext cx="2847975" cy="91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57" y="2488747"/>
            <a:ext cx="2057400" cy="962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975" y="1186543"/>
            <a:ext cx="2095500" cy="952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546" y="2379209"/>
            <a:ext cx="2438400" cy="12287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134" y="1768248"/>
            <a:ext cx="27336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6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868</Words>
  <Application>Microsoft Office PowerPoint</Application>
  <PresentationFormat>宽屏</PresentationFormat>
  <Paragraphs>53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Redis服务器机器配置信息(s8机器)</vt:lpstr>
      <vt:lpstr>客户端配置</vt:lpstr>
      <vt:lpstr>结构图</vt:lpstr>
      <vt:lpstr>客户端运行情况(s15机器)</vt:lpstr>
      <vt:lpstr>Dbserver运行情况(s10机器)</vt:lpstr>
      <vt:lpstr>Redis服cpu使用情况</vt:lpstr>
      <vt:lpstr>Redis服流量情况</vt:lpstr>
      <vt:lpstr>Redis服流量情况</vt:lpstr>
      <vt:lpstr>Redis服流量情况</vt:lpstr>
      <vt:lpstr>测试结果及结论</vt:lpstr>
      <vt:lpstr>使用建议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Redis测试结果</dc:title>
  <dc:creator>AutoBVT</dc:creator>
  <cp:lastModifiedBy>AutoBVT</cp:lastModifiedBy>
  <cp:revision>23</cp:revision>
  <dcterms:created xsi:type="dcterms:W3CDTF">2016-04-15T01:56:04Z</dcterms:created>
  <dcterms:modified xsi:type="dcterms:W3CDTF">2016-04-15T07:03:18Z</dcterms:modified>
</cp:coreProperties>
</file>