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557440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557440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5574408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5574408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557440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557440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557440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557440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557440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557440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5574408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5574408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557440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557440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557440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0557440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557440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557440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55744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55744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557440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557440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557440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557440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57440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57440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557440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0557440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5574408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5574408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5574408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5574408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557440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557440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Finance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777775"/>
            <a:ext cx="85206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 Gupta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Polashi Bordoloi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00" y="760950"/>
            <a:ext cx="6910425" cy="403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596550" y="281825"/>
            <a:ext cx="141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906575" y="493200"/>
            <a:ext cx="3819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75" y="152400"/>
            <a:ext cx="6797225" cy="46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00" y="96025"/>
            <a:ext cx="7200900" cy="44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379175"/>
            <a:ext cx="7651850" cy="43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13" y="70475"/>
            <a:ext cx="72725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0" y="152400"/>
            <a:ext cx="69814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Javascript client:</a:t>
            </a:r>
            <a:endParaRPr b="1" sz="1800"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Javascript client runs on the client machine that is browser itself.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 makes possible to allow some user interactions, e.g, changing the DOM, adding events to html elements, etc.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It adds validation and functionality for user events.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AJAX: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46" name="Google Shape;146;p2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Ajax is the use of  XMLHttpRequest object to communicate with servers. It can send and receive information in various formats, including JSON, XML, HTML, and text files.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AJAX allows web pages to be updated asynchronously by exchanging small amounts of data with the server behind the scenes.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AJAX is commonly used to update features like status and notification bars, online forms, comments sections, and surveys and polls.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5" y="0"/>
            <a:ext cx="76485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r>
              <a:rPr b="1" lang="en" sz="1800"/>
              <a:t>pplication architecture:</a:t>
            </a:r>
            <a:endParaRPr b="1"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5" y="1152475"/>
            <a:ext cx="8359424" cy="31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Web Services</a:t>
            </a:r>
            <a:r>
              <a:rPr b="1" lang="en" sz="1800"/>
              <a:t> and its usage: </a:t>
            </a:r>
            <a:endParaRPr b="1" sz="1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lang="en" sz="1300">
                <a:solidFill>
                  <a:srgbClr val="000000"/>
                </a:solidFill>
              </a:rPr>
              <a:t>A web service is a piece of code which </a:t>
            </a:r>
            <a:r>
              <a:rPr lang="en" sz="1300">
                <a:solidFill>
                  <a:srgbClr val="000000"/>
                </a:solidFill>
              </a:rPr>
              <a:t>uses a standardized XML messaging system and makes </a:t>
            </a:r>
            <a:r>
              <a:rPr lang="en" sz="1300">
                <a:solidFill>
                  <a:srgbClr val="000000"/>
                </a:solidFill>
              </a:rPr>
              <a:t>itself available over the internet for direct application-to- application interaction.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lang="en" sz="1300">
                <a:solidFill>
                  <a:srgbClr val="000000"/>
                </a:solidFill>
              </a:rPr>
              <a:t>Web services are not specific for programming language or OS. It is built on top of the standards such as HTTP, Java, HTML, and XML.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lang="en" sz="1300">
                <a:solidFill>
                  <a:srgbClr val="000000"/>
                </a:solidFill>
              </a:rPr>
              <a:t>A web service is called when a user summons an XML request and it sends the response  to it through an XML message.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...contd</a:t>
            </a:r>
            <a:endParaRPr b="1" sz="1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500" y="803225"/>
            <a:ext cx="6212126" cy="33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REST API:</a:t>
            </a:r>
            <a:endParaRPr b="1" sz="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50" y="933450"/>
            <a:ext cx="7806849" cy="36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REST API URL:</a:t>
            </a:r>
            <a:endParaRPr b="1" sz="1800"/>
          </a:p>
        </p:txBody>
      </p:sp>
      <p:sp>
        <p:nvSpPr>
          <p:cNvPr id="85" name="Google Shape;85;p18"/>
          <p:cNvSpPr txBox="1"/>
          <p:nvPr/>
        </p:nvSpPr>
        <p:spPr>
          <a:xfrm>
            <a:off x="526100" y="1127350"/>
            <a:ext cx="8060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/addCustomerComplete: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addCustomerFullDetail(): The customer information along with bank details will come from client side and it will send the data to Service Layer.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/approveLoan: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approveLoan(): New loan application request will go to the service layer which will be sent to the manager though email.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/repayLoan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repaymentForLoan(): Unique verfication Id will be required to repay for any particular loan application.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/getCustomerAID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getCustomerByApplicationId(): Customer details will be fetched based on the unique applicationId.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610650" y="450925"/>
            <a:ext cx="81732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667000" y="535500"/>
            <a:ext cx="8074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/getCustomerCID: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getCustomerByCustomerId(): Customer details will be fetched for the unique customer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/getDepositMoney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getBankDeposit(): It will credit the money to user’s bank account.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/getLoanApplicationStatus: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getLoanApplicationStatusWise(): It will show the loan application Id based on the </a:t>
            </a:r>
            <a:r>
              <a:rPr lang="en">
                <a:solidFill>
                  <a:schemeClr val="dk1"/>
                </a:solidFill>
              </a:rPr>
              <a:t>status of approval i.e, whether it’s approved, processing or not-approved.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/getLoanApplicationDate: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getLoanApplicationDateWise(): It will show the loan application Id based on the date of approval.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/getLoanApplication: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getLoanApplicationById(): It will show the details of loan application for a unique application ID.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81100" y="648250"/>
            <a:ext cx="77928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/verifyUser: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userExist(): It will check whether the customer ID already exists or not and based on that actions will be taken.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REST Client:</a:t>
            </a:r>
            <a:endParaRPr b="1" sz="1700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It is </a:t>
            </a:r>
            <a:r>
              <a:rPr lang="en" sz="1400">
                <a:solidFill>
                  <a:srgbClr val="000000"/>
                </a:solidFill>
              </a:rPr>
              <a:t>a platform that can  invoke a REST service API that is exposed for communication by any system or service provider.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Postman is an example of REST Client, where we can add, remove parameters, headers, tests and more. Displays all the information in a partitioned way so that developer can track exactly according to the API call.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