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ED48C-5549-4B7B-ABE1-E1F8B1FB9EE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E2EE4-6380-4C44-A00B-92B6AA77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9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8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6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4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6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1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9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1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79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2EE4-6380-4C44-A00B-92B6AA7706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7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83120-8C6F-4E2D-ACEE-14ED0A0A4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2A63E6-2573-4CF0-8F4B-D32F2C2BB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F3B9E-6533-415F-9B5F-D861532B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562D7-5100-41DF-92A1-BF7DBA43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0A82D-E008-4451-BF27-18C6ABF2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5E890-1C6F-46AC-90F1-E8BB03A9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319C94-11AF-4136-B8AF-90121A6F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577E7-D3C1-49AA-8CB8-E6CC958D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F8055-EEA5-426D-96FB-21AB108F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352C7-34FD-4DC2-B445-BE9A2749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1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7C3CC1-1CAA-41F7-AD55-C2D43DEF6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8AE7B-DC20-4D5B-8410-9F153B7D1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3EB35-36EA-41E1-9EC1-6B46768F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F489-09A9-42A9-B670-C803C9CA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6BD68-8B0E-4888-851A-23E21D74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6D17A-C4F7-4C54-B5BA-FEF57DEF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FA99A-4DA1-4F02-8463-FD882A52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E8AB1-82D6-43FC-A9DB-9F02A28E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CA879-60F6-4C69-8136-6E9E7160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799B6-11D9-4A9A-BF4F-F104B43D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25A2C-5873-4342-A0FE-24183541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ECB00-E8C6-4679-AB67-D209F7C0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A613D-6F8C-43B5-A382-F82EA261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5045F-7A3F-4527-AC2C-716E84CB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A27F8-3584-4182-8012-319FB7FF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7CB98-A2FB-4156-A593-B099658E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2CECC-BF25-445C-A836-887742845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E33BB-84A3-49F8-802C-25FAC5E9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6BCA5-AD3F-4927-8007-13FD19EE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8373A-DD81-44EB-A2D2-1B6A7F3D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579B6-AC64-4A20-9B75-F1DB9436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802C7-E47E-47E5-B8C4-BE896D7D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164-E479-4A79-A4B9-B85957A3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420B8-A29B-448C-91A9-6B997139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27778-BB4A-436A-92D4-6AB71232C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F35E9-1A59-4F07-B15C-3579C8CB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95E10-7B9B-433B-BBD5-4A1C07A6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054A1D-983E-427F-91D2-D0BDF14B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6E480B-8153-4F3D-8D06-7B91CE8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5B86A-6B6D-42C8-9594-56B4D37B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DC51C-4468-4825-869E-22C4E8C8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67A3A9-00BA-4E1D-A908-4E5E112E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09BDB-F8A1-40D1-8E9D-67046606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C0DB8-9337-430D-8FAE-34A824B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F42DB7-17EB-445D-AE0F-E6F366B0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F66D7E-E325-4720-9817-E5B924E7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7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DEE0-A021-45D3-B0C4-81260027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92BC2-93A9-4149-A92C-53CCAFCE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95F80-A4C4-4E8F-B7D4-E1CEF120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F8259-E016-4D6B-9E56-30084496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8FEE7-B441-44A4-A710-EA9AD8D9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693AA-8E54-4675-8A8D-18A83816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A1A1-DE3A-437E-8CA5-4F0E292C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0CA526-A95C-453D-BB4F-AD6893897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941DC-CE19-45F1-8381-097C66C9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6FEE3-6521-42BD-857F-0867ED5E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69495-8B8B-44A4-B1A5-7C197F19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51CA8-DFB8-48DD-B2B6-C422B8E8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2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8E92A9-380D-455D-A58D-41843D15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0E7E1-493D-477F-B685-2B3D6352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02F8C-D30E-47BE-B6B2-F569CE12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6584-D610-4DF0-BBDF-E94E7A51A8E4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0AD6B-A8F4-4E21-AD29-FADFFBD76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CC812-0258-45AC-92E0-BB4592137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1A4B-3901-4A48-BFD1-332AE621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34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9EC58-9A40-41F3-B472-DD1D978EB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f-ZA" altLang="zh-CN" dirty="0"/>
              <a:t>The Battle of Neighborhoods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947167-9098-4A8F-B9DA-FEC663C05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/>
          <a:p>
            <a:pPr algn="r"/>
            <a:r>
              <a:rPr lang="en-US" altLang="zh-CN" dirty="0"/>
              <a:t>—— Where to open a restaurant in Toronto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86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Methodology</a:t>
            </a:r>
            <a:br>
              <a:rPr lang="af-ZA" altLang="zh-CN" b="1" dirty="0"/>
            </a:br>
            <a:r>
              <a:rPr lang="en-US" altLang="zh-CN" sz="1800" b="1" dirty="0"/>
              <a:t>calculate Score of each </a:t>
            </a:r>
            <a:r>
              <a:rPr lang="en-US" altLang="zh-CN" sz="1800" b="1" dirty="0" err="1"/>
              <a:t>neighbourhood</a:t>
            </a:r>
            <a:r>
              <a:rPr lang="en-US" altLang="zh-CN" sz="1800" b="1" dirty="0"/>
              <a:t> and sort it</a:t>
            </a:r>
            <a:endParaRPr lang="zh-CN" altLang="en-US" sz="1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5C1557-EF31-445D-A8E1-A8B57F625A5A}"/>
              </a:ext>
            </a:extLst>
          </p:cNvPr>
          <p:cNvSpPr/>
          <p:nvPr/>
        </p:nvSpPr>
        <p:spPr>
          <a:xfrm>
            <a:off x="6096000" y="63195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8331BB-BA74-4830-A4FA-745F2F444058}"/>
              </a:ext>
            </a:extLst>
          </p:cNvPr>
          <p:cNvSpPr/>
          <p:nvPr/>
        </p:nvSpPr>
        <p:spPr>
          <a:xfrm>
            <a:off x="6248400" y="64719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0C1924-377D-4ABC-A067-373F1DB82BC0}"/>
              </a:ext>
            </a:extLst>
          </p:cNvPr>
          <p:cNvSpPr/>
          <p:nvPr/>
        </p:nvSpPr>
        <p:spPr>
          <a:xfrm>
            <a:off x="6400800" y="66243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DB64C78-ECFB-4CB0-89C8-7613A54D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666" y="1825625"/>
            <a:ext cx="81606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5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Methodology</a:t>
            </a:r>
            <a:br>
              <a:rPr lang="af-ZA" altLang="zh-CN" b="1" dirty="0"/>
            </a:br>
            <a:r>
              <a:rPr lang="en-US" altLang="zh-CN" sz="1800" b="1" dirty="0"/>
              <a:t>display the location in map</a:t>
            </a:r>
            <a:endParaRPr lang="zh-CN" altLang="en-US" sz="1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5C1557-EF31-445D-A8E1-A8B57F625A5A}"/>
              </a:ext>
            </a:extLst>
          </p:cNvPr>
          <p:cNvSpPr/>
          <p:nvPr/>
        </p:nvSpPr>
        <p:spPr>
          <a:xfrm>
            <a:off x="6096000" y="63195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8331BB-BA74-4830-A4FA-745F2F444058}"/>
              </a:ext>
            </a:extLst>
          </p:cNvPr>
          <p:cNvSpPr/>
          <p:nvPr/>
        </p:nvSpPr>
        <p:spPr>
          <a:xfrm>
            <a:off x="6248400" y="64719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0C1924-377D-4ABC-A067-373F1DB82BC0}"/>
              </a:ext>
            </a:extLst>
          </p:cNvPr>
          <p:cNvSpPr/>
          <p:nvPr/>
        </p:nvSpPr>
        <p:spPr>
          <a:xfrm>
            <a:off x="6400800" y="66243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181AF3B-B18F-4BAF-A69D-2E6BE5DA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75" y="1825625"/>
            <a:ext cx="9481650" cy="4351338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53FBD25-36BE-4B52-B5E1-516E34C465C3}"/>
              </a:ext>
            </a:extLst>
          </p:cNvPr>
          <p:cNvSpPr txBox="1"/>
          <p:nvPr/>
        </p:nvSpPr>
        <p:spPr>
          <a:xfrm>
            <a:off x="7711441" y="978158"/>
            <a:ext cx="404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Just here! Open a Coffee Shop!</a:t>
            </a:r>
            <a:endParaRPr lang="zh-CN" altLang="en-US" sz="2000" dirty="0"/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0631D0B-6F47-4039-87E3-8B00E55F0E81}"/>
              </a:ext>
            </a:extLst>
          </p:cNvPr>
          <p:cNvSpPr/>
          <p:nvPr/>
        </p:nvSpPr>
        <p:spPr>
          <a:xfrm rot="7546664">
            <a:off x="4370259" y="1525497"/>
            <a:ext cx="3959478" cy="10243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7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Results</a:t>
            </a:r>
            <a:endParaRPr lang="zh-CN" altLang="en-US" sz="1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F5D81-A387-4E5A-A904-04D599B0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Coffee shop appears frequently.</a:t>
            </a:r>
          </a:p>
          <a:p>
            <a:r>
              <a:rPr lang="en-US" altLang="zh-CN" dirty="0"/>
              <a:t>Neighborhood '</a:t>
            </a:r>
            <a:r>
              <a:rPr lang="en-US" altLang="zh-CN" dirty="0" err="1"/>
              <a:t>Harbord</a:t>
            </a:r>
            <a:r>
              <a:rPr lang="en-US" altLang="zh-CN" dirty="0"/>
              <a:t>, University of Toronto' has lowest value (0.147527) in parameter 'Score' we define.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17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Disscusion</a:t>
            </a:r>
            <a:endParaRPr lang="zh-CN" altLang="en-US" sz="1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F5D81-A387-4E5A-A904-04D599B0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Coffee shop is the most popular type of restaurant. It also means larger quantity demanded.</a:t>
            </a:r>
          </a:p>
          <a:p>
            <a:r>
              <a:rPr lang="en-US" altLang="zh-CN" dirty="0"/>
              <a:t>To make all customers who like coffee shop assess it conveniently, the value of the parameter 'Score' should be as low as it could be. So we choose the Neighborhood '</a:t>
            </a:r>
            <a:r>
              <a:rPr lang="en-US" altLang="zh-CN" dirty="0" err="1"/>
              <a:t>Harbord</a:t>
            </a:r>
            <a:r>
              <a:rPr lang="en-US" altLang="zh-CN" dirty="0"/>
              <a:t>, University of Toronto' to open a coffee shop as it has lowest value 0.147527.</a:t>
            </a:r>
          </a:p>
          <a:p>
            <a:r>
              <a:rPr lang="en-US" altLang="zh-CN" dirty="0"/>
              <a:t>It can be also shown that the Neighborhood '</a:t>
            </a:r>
            <a:r>
              <a:rPr lang="en-US" altLang="zh-CN" dirty="0" err="1"/>
              <a:t>Harbord</a:t>
            </a:r>
            <a:r>
              <a:rPr lang="en-US" altLang="zh-CN" dirty="0"/>
              <a:t>, University of Toronto' locates in the center of Toronto, which makes customers from all other neighborhood easy to approach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65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Conclusion</a:t>
            </a:r>
            <a:endParaRPr lang="zh-CN" altLang="en-US" sz="1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F5D81-A387-4E5A-A904-04D599B0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According to analysis, we would recommend that you could open a coffee shop in the Neighborhood '</a:t>
            </a:r>
            <a:r>
              <a:rPr lang="en-US" altLang="zh-CN" dirty="0" err="1"/>
              <a:t>Harbord</a:t>
            </a:r>
            <a:r>
              <a:rPr lang="en-US" altLang="zh-CN" dirty="0"/>
              <a:t>, University of Toronto'.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8DA34F-EEB2-4868-8C8F-4D1CAD215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4" r="18417"/>
          <a:stretch/>
        </p:blipFill>
        <p:spPr>
          <a:xfrm>
            <a:off x="6337738" y="1927912"/>
            <a:ext cx="5370786" cy="41467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403A64-102D-4917-86FD-CEA6BB00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636AF-A586-4EBF-8EAC-EE5DBEEA4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9538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In this project, we will discuss the problem that how to select a location if someone is looking to open a restaurant in Toronto, CA.</a:t>
            </a:r>
          </a:p>
          <a:p>
            <a:r>
              <a:rPr lang="en-US" altLang="zh-CN" dirty="0"/>
              <a:t>The target group who would be interested in this project is the restaurateur or the invertor.</a:t>
            </a:r>
          </a:p>
          <a:p>
            <a:r>
              <a:rPr lang="en-US" altLang="zh-CN" dirty="0"/>
              <a:t>The problem they are interested in could be summarized into that where the restaurant would locate to attract as many as customers.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231132-6784-4B25-B449-5EDE417A8FFE}"/>
              </a:ext>
            </a:extLst>
          </p:cNvPr>
          <p:cNvSpPr txBox="1"/>
          <p:nvPr/>
        </p:nvSpPr>
        <p:spPr>
          <a:xfrm>
            <a:off x="8833945" y="783325"/>
            <a:ext cx="630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?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1583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174D9-7D80-4FCE-B829-3AA1B1E2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52553-C253-4C71-9763-8304510F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Neighbourhood</a:t>
            </a:r>
            <a:r>
              <a:rPr lang="en-US" altLang="zh-CN" dirty="0"/>
              <a:t> information grouped by postal code is collected from </a:t>
            </a:r>
            <a:r>
              <a:rPr lang="en-US" altLang="zh-CN" dirty="0" err="1"/>
              <a:t>WiKi</a:t>
            </a:r>
            <a:r>
              <a:rPr lang="en-US" altLang="zh-CN" dirty="0"/>
              <a:t> page and then is processed.</a:t>
            </a:r>
          </a:p>
          <a:p>
            <a:r>
              <a:rPr lang="en-US" altLang="zh-CN" dirty="0"/>
              <a:t>Geographical coordinates of each </a:t>
            </a:r>
            <a:r>
              <a:rPr lang="en-US" altLang="zh-CN" dirty="0" err="1"/>
              <a:t>neighbourhood</a:t>
            </a:r>
            <a:r>
              <a:rPr lang="en-US" altLang="zh-CN" dirty="0"/>
              <a:t> can be assessed through .csv file offered in assignment of last week.</a:t>
            </a:r>
          </a:p>
          <a:p>
            <a:r>
              <a:rPr lang="en-US" altLang="zh-CN" dirty="0"/>
              <a:t>Trending Venues around each </a:t>
            </a:r>
            <a:r>
              <a:rPr lang="en-US" altLang="zh-CN" dirty="0" err="1"/>
              <a:t>neighbourhood</a:t>
            </a:r>
            <a:r>
              <a:rPr lang="en-US" altLang="zh-CN" dirty="0"/>
              <a:t> are acquired from </a:t>
            </a:r>
            <a:r>
              <a:rPr lang="en-US" altLang="zh-CN" dirty="0" err="1"/>
              <a:t>FourSquare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33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64B2A-C9AF-4A22-82B0-E1938888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Methodology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3DDA4B-CE03-4F7C-9053-3B132B1F4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/>
                  <a:t>To address the problem that attracting as many as customers, we define a parameter "Score" to measure the geographical convenience of the restaurant to its target customer group.</a:t>
                </a:r>
              </a:p>
              <a:p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i="1" dirty="0"/>
                  <a:t>D--</a:t>
                </a:r>
                <a:r>
                  <a:rPr lang="en-US" altLang="zh-CN" dirty="0"/>
                  <a:t>distance</a:t>
                </a:r>
              </a:p>
              <a:p>
                <a:pPr marL="0" indent="0" algn="ctr">
                  <a:buNone/>
                </a:pPr>
                <a:r>
                  <a:rPr lang="en-US" altLang="zh-CN" i="1" dirty="0"/>
                  <a:t>QD--</a:t>
                </a:r>
                <a:r>
                  <a:rPr lang="en-US" altLang="zh-CN" dirty="0"/>
                  <a:t>quantity demanded</a:t>
                </a:r>
              </a:p>
              <a:p>
                <a:r>
                  <a:rPr lang="en-US" altLang="zh-CN" dirty="0"/>
                  <a:t>It represents the sum of product of the distance between the </a:t>
                </a:r>
                <a:r>
                  <a:rPr lang="en-US" altLang="zh-CN" dirty="0" err="1"/>
                  <a:t>neighbourhood</a:t>
                </a:r>
                <a:r>
                  <a:rPr lang="en-US" altLang="zh-CN" dirty="0"/>
                  <a:t> where the restaurant locates and other </a:t>
                </a:r>
                <a:r>
                  <a:rPr lang="en-US" altLang="zh-CN" dirty="0" err="1"/>
                  <a:t>neibourhoods</a:t>
                </a:r>
                <a:r>
                  <a:rPr lang="en-US" altLang="zh-CN" dirty="0"/>
                  <a:t> and quantity demanded of this kind of restaurant. The less the value is, the easier to be approached the restaurant is for its customers.</a:t>
                </a:r>
              </a:p>
              <a:p>
                <a:r>
                  <a:rPr lang="en-US" altLang="zh-CN" dirty="0"/>
                  <a:t>The distance can be calculated by geographical coordinates of each </a:t>
                </a:r>
                <a:r>
                  <a:rPr lang="en-US" altLang="zh-CN" dirty="0" err="1"/>
                  <a:t>neighbourhood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And the quantity demanded is represented by trending venues. The more frequently a type of restaurant appears, the greater its demand is in this </a:t>
                </a:r>
                <a:r>
                  <a:rPr lang="en-US" altLang="zh-CN" dirty="0" err="1"/>
                  <a:t>neighbourhood</a:t>
                </a:r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3DDA4B-CE03-4F7C-9053-3B132B1F4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162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76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Methodology</a:t>
            </a:r>
            <a:br>
              <a:rPr lang="af-ZA" altLang="zh-CN" b="1" dirty="0"/>
            </a:br>
            <a:r>
              <a:rPr lang="en-US" altLang="zh-CN" sz="1800" b="1" dirty="0"/>
              <a:t>geographical data of each </a:t>
            </a:r>
            <a:r>
              <a:rPr lang="en-US" altLang="zh-CN" sz="1800" b="1" dirty="0" err="1"/>
              <a:t>neighbourhood</a:t>
            </a:r>
            <a:endParaRPr lang="zh-CN" altLang="en-US" sz="1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28EA60-59F5-41FB-AC1D-FB3ECF30F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615" y="1825625"/>
            <a:ext cx="8614770" cy="435133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15C1557-EF31-445D-A8E1-A8B57F625A5A}"/>
              </a:ext>
            </a:extLst>
          </p:cNvPr>
          <p:cNvSpPr/>
          <p:nvPr/>
        </p:nvSpPr>
        <p:spPr>
          <a:xfrm>
            <a:off x="6096000" y="63195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8331BB-BA74-4830-A4FA-745F2F444058}"/>
              </a:ext>
            </a:extLst>
          </p:cNvPr>
          <p:cNvSpPr/>
          <p:nvPr/>
        </p:nvSpPr>
        <p:spPr>
          <a:xfrm>
            <a:off x="6248400" y="64719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0C1924-377D-4ABC-A067-373F1DB82BC0}"/>
              </a:ext>
            </a:extLst>
          </p:cNvPr>
          <p:cNvSpPr/>
          <p:nvPr/>
        </p:nvSpPr>
        <p:spPr>
          <a:xfrm>
            <a:off x="6400800" y="66243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Methodology</a:t>
            </a:r>
            <a:br>
              <a:rPr lang="af-ZA" altLang="zh-CN" b="1" dirty="0"/>
            </a:br>
            <a:r>
              <a:rPr lang="en-US" altLang="zh-CN" sz="1800" b="1" dirty="0"/>
              <a:t>trending venues of each </a:t>
            </a:r>
            <a:r>
              <a:rPr lang="en-US" altLang="zh-CN" sz="1800" b="1" dirty="0" err="1"/>
              <a:t>neighbourhood</a:t>
            </a:r>
            <a:endParaRPr lang="zh-CN" altLang="en-US" sz="1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5C1557-EF31-445D-A8E1-A8B57F625A5A}"/>
              </a:ext>
            </a:extLst>
          </p:cNvPr>
          <p:cNvSpPr/>
          <p:nvPr/>
        </p:nvSpPr>
        <p:spPr>
          <a:xfrm>
            <a:off x="6096000" y="63195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8331BB-BA74-4830-A4FA-745F2F444058}"/>
              </a:ext>
            </a:extLst>
          </p:cNvPr>
          <p:cNvSpPr/>
          <p:nvPr/>
        </p:nvSpPr>
        <p:spPr>
          <a:xfrm>
            <a:off x="6248400" y="64719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0C1924-377D-4ABC-A067-373F1DB82BC0}"/>
              </a:ext>
            </a:extLst>
          </p:cNvPr>
          <p:cNvSpPr/>
          <p:nvPr/>
        </p:nvSpPr>
        <p:spPr>
          <a:xfrm>
            <a:off x="6400800" y="66243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3772445-0F70-46BE-9232-4D9649FD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86246"/>
            <a:ext cx="10515600" cy="32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Methodology</a:t>
            </a:r>
            <a:br>
              <a:rPr lang="af-ZA" altLang="zh-CN" b="1" dirty="0"/>
            </a:br>
            <a:r>
              <a:rPr lang="en-US" altLang="zh-CN" sz="1800" b="1" dirty="0"/>
              <a:t>trending venues of each </a:t>
            </a:r>
            <a:r>
              <a:rPr lang="en-US" altLang="zh-CN" sz="1800" b="1" dirty="0" err="1"/>
              <a:t>neighbourhood</a:t>
            </a:r>
            <a:endParaRPr lang="zh-CN" altLang="en-US" sz="1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5C1557-EF31-445D-A8E1-A8B57F625A5A}"/>
              </a:ext>
            </a:extLst>
          </p:cNvPr>
          <p:cNvSpPr/>
          <p:nvPr/>
        </p:nvSpPr>
        <p:spPr>
          <a:xfrm>
            <a:off x="6096000" y="63195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8331BB-BA74-4830-A4FA-745F2F444058}"/>
              </a:ext>
            </a:extLst>
          </p:cNvPr>
          <p:cNvSpPr/>
          <p:nvPr/>
        </p:nvSpPr>
        <p:spPr>
          <a:xfrm>
            <a:off x="6248400" y="64719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0C1924-377D-4ABC-A067-373F1DB82BC0}"/>
              </a:ext>
            </a:extLst>
          </p:cNvPr>
          <p:cNvSpPr/>
          <p:nvPr/>
        </p:nvSpPr>
        <p:spPr>
          <a:xfrm>
            <a:off x="6400800" y="66243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B9D8747-69E8-47A4-A3C9-B4AC09E45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1459" y="1825625"/>
            <a:ext cx="4629082" cy="43513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FE7F956-A0B9-4E3A-A682-73C885AA6DE8}"/>
              </a:ext>
            </a:extLst>
          </p:cNvPr>
          <p:cNvSpPr txBox="1"/>
          <p:nvPr/>
        </p:nvSpPr>
        <p:spPr>
          <a:xfrm>
            <a:off x="7792721" y="1130558"/>
            <a:ext cx="404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Coffee Shop is highly demanded!</a:t>
            </a:r>
            <a:endParaRPr lang="zh-CN" altLang="en-US" sz="20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504D4E2-8166-40D5-B1DA-7EC1C1CB6591}"/>
              </a:ext>
            </a:extLst>
          </p:cNvPr>
          <p:cNvSpPr/>
          <p:nvPr/>
        </p:nvSpPr>
        <p:spPr>
          <a:xfrm>
            <a:off x="3393440" y="1651953"/>
            <a:ext cx="5405120" cy="1232852"/>
          </a:xfrm>
          <a:prstGeom prst="ellipse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1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Methodology</a:t>
            </a:r>
            <a:br>
              <a:rPr lang="af-ZA" altLang="zh-CN" b="1" dirty="0"/>
            </a:br>
            <a:r>
              <a:rPr lang="en-US" altLang="zh-CN" sz="1800" b="1" dirty="0"/>
              <a:t>calculate distance between each two </a:t>
            </a:r>
            <a:r>
              <a:rPr lang="en-US" altLang="zh-CN" sz="1800" b="1" dirty="0" err="1"/>
              <a:t>neighbourhood</a:t>
            </a:r>
            <a:endParaRPr lang="zh-CN" altLang="en-US" sz="1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5C1557-EF31-445D-A8E1-A8B57F625A5A}"/>
              </a:ext>
            </a:extLst>
          </p:cNvPr>
          <p:cNvSpPr/>
          <p:nvPr/>
        </p:nvSpPr>
        <p:spPr>
          <a:xfrm>
            <a:off x="6096000" y="63195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8331BB-BA74-4830-A4FA-745F2F444058}"/>
              </a:ext>
            </a:extLst>
          </p:cNvPr>
          <p:cNvSpPr/>
          <p:nvPr/>
        </p:nvSpPr>
        <p:spPr>
          <a:xfrm>
            <a:off x="6248400" y="64719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0C1924-377D-4ABC-A067-373F1DB82BC0}"/>
              </a:ext>
            </a:extLst>
          </p:cNvPr>
          <p:cNvSpPr/>
          <p:nvPr/>
        </p:nvSpPr>
        <p:spPr>
          <a:xfrm>
            <a:off x="6400800" y="66243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04FE8D5-D5A1-4665-B42E-9D491CA1B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3181"/>
            <a:ext cx="10515600" cy="30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5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1658-9AAC-404D-A8FB-33E25DF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Methodology</a:t>
            </a:r>
            <a:br>
              <a:rPr lang="af-ZA" altLang="zh-CN" b="1" dirty="0"/>
            </a:br>
            <a:r>
              <a:rPr lang="en-US" altLang="zh-CN" sz="1800" b="1" dirty="0"/>
              <a:t>calculate distance between each two </a:t>
            </a:r>
            <a:r>
              <a:rPr lang="en-US" altLang="zh-CN" sz="1800" b="1" dirty="0" err="1"/>
              <a:t>neighbourhood</a:t>
            </a:r>
            <a:r>
              <a:rPr lang="en-US" altLang="zh-CN" sz="1800" b="1" dirty="0"/>
              <a:t> – after normalization</a:t>
            </a:r>
            <a:endParaRPr lang="zh-CN" altLang="en-US" sz="1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5C1557-EF31-445D-A8E1-A8B57F625A5A}"/>
              </a:ext>
            </a:extLst>
          </p:cNvPr>
          <p:cNvSpPr/>
          <p:nvPr/>
        </p:nvSpPr>
        <p:spPr>
          <a:xfrm>
            <a:off x="6096000" y="63195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8331BB-BA74-4830-A4FA-745F2F444058}"/>
              </a:ext>
            </a:extLst>
          </p:cNvPr>
          <p:cNvSpPr/>
          <p:nvPr/>
        </p:nvSpPr>
        <p:spPr>
          <a:xfrm>
            <a:off x="6248400" y="64719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0C1924-377D-4ABC-A067-373F1DB82BC0}"/>
              </a:ext>
            </a:extLst>
          </p:cNvPr>
          <p:cNvSpPr/>
          <p:nvPr/>
        </p:nvSpPr>
        <p:spPr>
          <a:xfrm>
            <a:off x="6400800" y="662432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9EF339D-F8B6-43AC-B86F-264CBD530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700" y="1825625"/>
            <a:ext cx="9096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2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440</Words>
  <Application>Microsoft Office PowerPoint</Application>
  <PresentationFormat>宽屏</PresentationFormat>
  <Paragraphs>48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The Battle of Neighborhoods</vt:lpstr>
      <vt:lpstr>Introduction</vt:lpstr>
      <vt:lpstr>Data Source</vt:lpstr>
      <vt:lpstr>Methodology</vt:lpstr>
      <vt:lpstr>Methodology geographical data of each neighbourhood</vt:lpstr>
      <vt:lpstr>Methodology trending venues of each neighbourhood</vt:lpstr>
      <vt:lpstr>Methodology trending venues of each neighbourhood</vt:lpstr>
      <vt:lpstr>Methodology calculate distance between each two neighbourhood</vt:lpstr>
      <vt:lpstr>Methodology calculate distance between each two neighbourhood – after normalization</vt:lpstr>
      <vt:lpstr>Methodology calculate Score of each neighbourhood and sort it</vt:lpstr>
      <vt:lpstr>Methodology display the location in map</vt:lpstr>
      <vt:lpstr>Results</vt:lpstr>
      <vt:lpstr>Disscusion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Yu Huan Hong</dc:creator>
  <cp:lastModifiedBy>Yu Huan Hong</cp:lastModifiedBy>
  <cp:revision>9</cp:revision>
  <dcterms:created xsi:type="dcterms:W3CDTF">2018-10-23T16:44:53Z</dcterms:created>
  <dcterms:modified xsi:type="dcterms:W3CDTF">2018-10-23T17:20:11Z</dcterms:modified>
</cp:coreProperties>
</file>