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198370" y="1701165"/>
            <a:ext cx="2742565" cy="274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4041140" y="1745615"/>
            <a:ext cx="2654300" cy="2654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hxc</cp:lastModifiedBy>
  <cp:revision>2</cp:revision>
  <dcterms:created xsi:type="dcterms:W3CDTF">2015-05-05T08:02:00Z</dcterms:created>
  <dcterms:modified xsi:type="dcterms:W3CDTF">2017-11-18T07:55:31Z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