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55" autoAdjust="0"/>
  </p:normalViewPr>
  <p:slideViewPr>
    <p:cSldViewPr snapToGrid="0">
      <p:cViewPr varScale="1">
        <p:scale>
          <a:sx n="74" d="100"/>
          <a:sy n="74" d="100"/>
        </p:scale>
        <p:origin x="72" y="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&lt;Human Resources and Marketing teams&gt;</a:t>
            </a: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Cybercrime/cyberattack utilized by attackers posing as legitimate entities.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Designed for deception to collect sensitive information from individuals.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Methods utilized are e-mail, social media, IM, phone calls,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Don’t fall for the bait! Attackers will use urgency or fear methods to try to gain information.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9565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Unknown sender or organization in the From: 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Check the cc’d line for an unusual mix of people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Subject line is unusual or does not match content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Hyperlinks in e-mail are misspelled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Does the content create urgency or fear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highlight>
                  <a:srgbClr val="FFFF00"/>
                </a:highlight>
              </a:rPr>
              <a:t>Check spam filter settings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highlight>
                  <a:srgbClr val="FFFF00"/>
                </a:highlight>
              </a:rPr>
              <a:t>Verify sender’s identity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highlight>
                  <a:srgbClr val="FFFF00"/>
                </a:highlight>
              </a:rPr>
              <a:t>Don’t click any suspicious links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highlight>
                  <a:srgbClr val="FFFF00"/>
                </a:highlight>
              </a:rPr>
              <a:t>Use strong passwords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highlight>
                  <a:srgbClr val="FFFF00"/>
                </a:highlight>
              </a:rPr>
              <a:t>Report any unusual e-mails 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142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Arial</vt:lpstr>
      <vt:lpstr>Lato</vt:lpstr>
      <vt:lpstr>Streamline</vt:lpstr>
      <vt:lpstr>Familiarize yourself with phishing attacks &lt;Human Resources and Marketing teams&gt;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 &lt;teams identified as most at risk&gt;</dc:title>
  <dc:creator>HILDA YAGUAX</dc:creator>
  <cp:lastModifiedBy>Hilda Magali Yaguax</cp:lastModifiedBy>
  <cp:revision>4</cp:revision>
  <dcterms:modified xsi:type="dcterms:W3CDTF">2023-08-28T16:52:07Z</dcterms:modified>
</cp:coreProperties>
</file>