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4" r:id="rId2"/>
    <p:sldId id="265" r:id="rId3"/>
    <p:sldId id="268" r:id="rId4"/>
    <p:sldId id="269" r:id="rId5"/>
    <p:sldId id="263" r:id="rId6"/>
    <p:sldId id="258" r:id="rId7"/>
    <p:sldId id="259" r:id="rId8"/>
    <p:sldId id="260" r:id="rId9"/>
    <p:sldId id="261" r:id="rId10"/>
    <p:sldId id="262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68"/>
    <p:restoredTop sz="94677"/>
  </p:normalViewPr>
  <p:slideViewPr>
    <p:cSldViewPr snapToGrid="0" snapToObjects="1">
      <p:cViewPr varScale="1">
        <p:scale>
          <a:sx n="214" d="100"/>
          <a:sy n="21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17:44.92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0 145,'44'0,"2"0,-24 0,1 0,-3 0,-7 0,7 0,3 0,7 0,21 0,-7 0,19 0,-12 0,1 0,-1 0,0 0,0 0,1 0,-10 0,-3 0,0 0,-6 0,6 0,-9 0,10 0,-8 0,17 0,-7 0,0 0,-3 0,-9 0,0 0,10 0,-8 0,17 0,-7 0,0-6,6 4,-15-12,40 13,-13-6,9 7,3 0,-28 0,30 0,-20 0,0 0,-6-8,-15 7,16-7,-17 8,17 0,-17 0,8 0,-10 0,9-8,-6 6,6-5,1 7,-8 0,7 0,-9 0,0 0,0 0,10 0,-8 0,8 0,-10 0,9 0,14 0,-8 0,6 0,0 0,-7 0,30 8,-29-6,15 7,-18-9,9 0,1 0,-1 0,0 0,1 0,-11 0,20 0,-17 0,10 0,-5 0,-8-8,11 6,-11-5,8 7,-7-8,0 6,-3-6,-9 8,21 0,-15 0,14 0,-10 0,2 8,-1-6,8 5,-16-7,6 0,-9 0,0 0,10 0,-8 0,17 0,-17 0,8 0,-18 0,6 0,-5 0,16 0,-6 0,6-6,-9 4,10-5,1 0,1 5,-2-6,-1 8,3 0,9-7,0 5,40-6,-29 8,28 0,-14 0,-18 0,29 0,-33 0,9 0,-1 0,-8 0,9 0,0 0,2 0,1 0,-4 0,-10 0,-1 0,-9 0,-3 0,1-8,-8 6,17-5,-7 7,0 0,-3 0,-9 0,10 0,1 0,1-7,-2 5,-1-4,3 13,9-5,1 13,-1-13,0 6,0-1,1-5,10 6,4 0,-1-5,9 5,-19 0,7-6,14 5,-19-7,31 9,-23-7,25 6,-21-8,7 8,0-6,-28 5,36 2,-28-7,10 14,-3-14,-1 6,-8-1,9-5,-29 6,4-8,-6 0,9 0,11 0,-10 0,-3 0,1 0,-16 0,14 0,-16 0,8 0,-7 0,14 0,-12 0,35 0,-24 0,35 0,-26 0,17 0,1 0,-18 0,40 0,-37 0,39 0,-22 0,1 0,-13 0,-14 0,1 0,-8 0,0 0,6 0,-21 0,20 0,-14 0,7 0,-8 0,6 0,-13 0,13-7,-5 5,-1-4,6 6,-13 0,13 0,-13 0,5 0,-7 0,6 0,-5 0,13 0,-5 0,17 0,-6 0,16-8,-7 6,20-14,-8 14,9-7,-21 9,-3 0,-9 0,0 0,-7 0,5 0,-13 0,13 0,-13 0,5 0,-7 0,7 0,-5-6,6 5,-1-5,-5 6,13 0,-13 0,6 0,-9 0,9 0,-6 0,5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9:58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0 800,'92'-17,"-4"-14,-17 19,-25-11,-8 14,-19-3,2 11,7-12,-7 6,5-13,-12 12,21-5,-12 13,14-6,-9 4,-7-4,5 6,-12 0,5 0,0-6,2 4,7-17,0 10,0-5,0 2,9 3,-7-5,7-1,-9 1,0 0,0 0,9-1,2-1,8-7,12 5,-9-6,0 2,-4 5,15 2,-7 1,17 12,-32-5,6 0,-6-2,9 0,0 2,0-7,0 10,-9-10,6 7,-6-2,20-8,2 0,10-1,1-8,0 6,-11-5,8 15,-19-4,9 5,-20 0,-2-4,-9 5,-7 0,-2-3,-7 9,5-9,-4 10,5-4,-6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5:08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2073,'21'-66,"0"-2,-6 38,-1-7,0 9,0 0,0 0,-1 7,1-6,5 13,3-7,-1 8,14-9,-12 7,14-13,-9 12,0-4,-6 0,-3 5,1-11,-5 5,5-7,0-1,2 1,6 0,0 6,-7-4,6 10,-5-4,-2 7,7-7,-6 5,7-5,0-1,8 5,14-14,0 4,9-7,-11 1,-9 8,-3-5,-8 14,0 1,9-7,-7 11,27-13,-5 14,9-6,-3 14,1-15,2 14,11-22,12 12,-10-23,10 15,0-16,-20 16,18-15,-9 15,-9-5,18-2,-32 2,19-3,1 7,0 1,2 0,1 6,0 2,6-4,-1 5,1 0,-25 1,1 1,20-2,-10 0,-1 0,13-7,16-2,-16 2,-1 7,-5-5,-13 6,3-7,11-1,-11 1,-6 12,1 0,28-11,-26 14,1 2,-1-4,-5-1,5-1,-5 6,0-2,2-12,42 3,-23 1,0 1,-5 1,-28 6,7-12,-11 12,2-11,0 11,17-13,-15 6,28-9,-18 2,18-2,-9 13,1 1,25-12,-18 11,-4 0,-3-5,-3 2,1 8,2 0,11 0,-11 0,-3 0,0 0,-16 0,25 0,-25 0,16 0,0 0,-7 0,18 0,-8 0,3 0,4 0,18 0,-13 0,-2 0,4 0,21 0,-32 0,17 0,-20 0,23 0,-19 0,28 0,-29-8,33 6,-23-6,10 8,0 0,-9 0,9 0,-23 0,-3 0,-10 0,2 0,1 0,10 0,-10 0,-1 0,-3 7,12-5,2 13,23-4,-20-1,-2-1,-6-1,-4-6,10 6,19-8,-28 7,29-5,-32 12,9-12,-12 12,-8-12,-2 5,0 0,2-6,0 7,7-1,3-6,-7 13,14-13,-26 12,7-12,0 12,-7-5,7 1,-16 3,-2-11,-7 4,5-5,-3 6,3-5,1 10,-5-5,4 6,2 1,2 0,0-5,-2 4,-7-11,6 4,1-5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8:24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0,'32'27,"-4"0,-16-21,0 1,5 9,4-13,-2 8,0-6,-7 2,7 5,-5 1,5-6,0 5,-5-11,5 11,-7-11,6 10,2-10,0 17,7-9,-6 12,7-8,-7 1,-2-2,1-5,-7 4,6-10,-6 10,4-10,-4 10,5-10,-1 10,4-4,-2 6,0 0,-7-1,7 7,-5-5,6 12,-8-18,1 10,-1-11,0-1,0 10,-5-7,10 9,-7 1,9-4,-5 11,5-11,3 5,6-6,-7-1,5 1,-5-1,0 0,5 0,-5 1,0-7,14 7,-12-13,14 13,-9-13,9 12,-7-5,7 7,-10-1,21 2,-15-2,23 3,-17-2,9 1,0 0,-1 7,-8-6,7 5,-7-7,0 0,-2 0,-9-1,0 0,9 1,-7-1,15 2,-6-1,9 1,11 1,-9-1,9-7,-20-1,6-1,17-6,-17 13,34-5,-23 0,0 2,31 8,-27-9,0 0,22 9,-18-2,32 2,-21-1,-2 0,-14-1,-11-8,-9 10,6-15,-22 8,21-5,-21-5,23 5,-16-7,7 0,0 0,2 0,0 0,17 8,-2-7,4 0,29 15,-21-11,-1 0,7 5,12 6,-10-13,10 13,-12-14,0 14,12-14,-20 6,7-8,-32 0,6 0,-15 0,16 0,-7-7,9 5,-9-5,17-1,-23 6,23-6,20 8,4 0,2 0,-3 0,-27 0,20 0,-1 0,-9 0,7 0,-19 0,19-8,-18-1,18-1,-19 3,9 0,-12-2,1 0,0 2,10 7,-16 0,14 0,6 0,-8 0,16 7,-38-5,12 5,11-7,-1 7,27-5,-31 5,19-7,-27 0,14 0,-26 0,16 0,-7 0,9 0,-9 0,7 0,-7 0,0 0,6 0,-6 0,0 0,7 0,16 0,2 8,-9-7,0 0,13 7,27-8,-34 8,-8-6,13 5,-24-7,17 0,-1 0,-16 0,24 0,-33 0,8 0,-15 0,-5 0,15 0,-5 0,5 0,-8 0,9 0,13 0,0 0,0-6,18 5,-12-6,40 7,-21 8,-2-6,-4 6,-18-8,18 0,-8 0,10 0,-9 0,7 0,-35 0,31 0,-30 0,46 0,-4 0,10 0,-3-8,0 6,-20-6,6 8,15 0,-37 6,46-4,-69 4,21 0,-16-4,9 4,9 1,10-5,-8 12,20-12,3 14,-9-14,30 16,-30-16,20 15,-32-15,4 6,-26-8,16 0,4 0,0 0,9 0,-1 0,-8 0,19 0,-27 0,14 0,-17 0,20 0,-9 0,-7 0,-8 0,-5 0,-7 0,12 0,5 0,12 0,20 0,-11 0,-3 0,-10-8,0 7,-16-12,3 12,-14-5,0 6,-2 0,-7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9:58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0 800,'92'-17,"-4"-14,-17 19,-25-11,-8 14,-19-3,2 11,7-12,-7 6,5-13,-12 12,21-5,-12 13,14-6,-9 4,-7-4,5 6,-12 0,5 0,0-6,2 4,7-17,0 10,0-5,0 2,9 3,-7-5,7-1,-9 1,0 0,0 0,9-1,2-1,8-7,12 5,-9-6,0 2,-4 5,15 2,-7 1,17 12,-32-5,6 0,-6-2,9 0,0 2,0-7,0 10,-9-10,6 7,-6-2,20-8,2 0,10-1,1-8,0 6,-11-5,8 15,-19-4,9 5,-20 0,-2-4,-9 5,-7 0,-2-3,-7 9,5-9,-4 10,5-4,-6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31:48.7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1,'56'14,"2"0,-30-1,-1-5,-10-2,-6-6,5 5,3-4,-1 4,-1 0,-1-4,-3 4,7 0,-7-4,9 4,-9 0,11-4,-5 4,7-5,7 0,-5 5,14-3,-14 9,14-9,-15 9,15-10,-14 5,14 1,-15-6,7 6,0-7,-6 0,5 0,-7 0,18 7,4-5,8 12,-3-13,-9 12,0-5,0 1,0 4,-9-6,-7 1,-4 3,-12-5,13 7,-12 5,11-4,-10-1,3-3,-6-3,0 4,5 5,-3-9,2 8,-3-9,3 5,-2 0,3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0:24.046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5,'51'0,"-7"0,-31 0,0 0,17 0,-13 5,13-3,-11 4,-5-6,12 0,-3 0,-1 5,10-3,-10 4,3-6,7 0,-8 0,12 0,-6 0,0 0,0 0,0 0,0 0,0 0,-8 0,16 0,-13 0,24 0,-17 0,7 0,12 0,-6 0,29 0,-8 0,-10-7,-6 5,-10-5,13 7,-8 0,15 0,-35 0,12-6,-22 4,13-5,-7 7,1 0,2 0,-4 0,0 0,7 0,-13 0,14 0,1 0,-6 0,11 0,-11 0,-1 0,6 0,-13 0,13 0,0 0,-4 0,10 0,-19 0,5 0,5 0,-2 0,3 0,2 0,-13 0,13 0,-7 0,1 6,2-4,-9 3,3-5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0:30.436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0 125,'83'0,"-2"0,-56 0,22 0,-30 0,13 0,0 0,-13 0,30 0,-22 7,14-5,1 4,-8-6,0 0,6 0,-4 0,0 0,-4 0,-9 0,1 0,0 0,6 0,-5 7,7-6,0 6,-8-7,-1 0,5 0,-2 0,12 0,-6 0,0 0,9 0,-7 0,8 0,-10 0,0 0,0 0,0 0,0 0,-8 0,16 0,-13 0,24 0,-25 0,6 0,-9 0,1 0,8 0,0 0,0 0,0 0,21 0,-16 0,16 0,-28 0,5 0,-6 0,8 0,-8 0,16 0,-13 0,35 0,-25 0,16 0,-11 0,-16 0,14 0,-6 0,10 0,-8 0,3-7,-5 6,1-6,6 7,-16 0,25 0,-20 0,32-8,-27 6,6-5,1 7,1 0,1 0,7 0,-16 0,6 0,1 0,-8 0,7 0,-9 0,10 0,2 0,20 0,4 0,11 0,0 8,13-6,-22 7,8-9,-25 0,25 0,-18 0,18 0,-14 0,-8 0,20 0,-20 0,0 0,-5 0,-17 0,7 0,-9 0,0 0,21-9,-23 7,21-6,-17 8,9 0,1 0,-2 0,-1 0,3 0,9-8,-9 6,7-6,-7 8,9 0,-9 0,-3 0,1 0,-8 0,17 0,-16 0,6 0,-9 0,10 0,1 0,11 0,-1 8,-9-6,-3 6,1-8,1 0,22 0,-18 0,15-8,-7 6,-8-6,15 8,-7 0,2-7,7 5,-10-6,-1 8,0 0,12 0,-19-7,17 6,-19-6,-1 7,8 0,4 0,-8 0,27-8,-28 5,30-5,-19 8,19-9,-20 7,20-6,-20 8,9 0,12 0,-17-8,8 6,-17-6,-7 8,21 0,-19 0,17-7,-29 5,7-6,-9 8,10 0,-8 0,8 0,-10 0,9 0,-7 0,8 0,-10 0,0 0,0 0,0 0,0 0,-8 0,-1 0,-2 0,1 6,0 13,-1 4,-11 3,-2-5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3:46.2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1 106,'34'0,"2"0,-23 0,7 0,-8 0,5 0,4 0,-4 0,1 0,-3 0,-3 0,4 0,0 0,-4 0,3 0,-3 0,23 0,-3 0,10 0,-8 0,-6 0,5 0,-9 0,9 0,-16 0,10 0,-10 0,5 0,-6 0,0 0,0 0,0 0,5 0,2 0,0 0,9 0,-8 0,10 0,0 0,-5 0,11 0,-11 0,11 4,-5-3,0 4,5-5,20 0,-12 0,24 0,-28 5,4-4,1 3,-6-4,5 0,-6 0,-1 0,1 5,-7-4,-1 4,-7-5,1 0,6 0,-5 0,5 0,-7 0,7 4,-5-3,36 4,-17-5,20 0,-20 0,-6 0,6 0,-5 0,13 0,-13 0,6 0,-14-4,12-2,-16 0,23 1,-10 5,14 0,8 0,3 0,17 0,-16 0,-3 0,-1 0,-1 0,3 6,0-5,-3 5,1-6,-20 0,16 0,-18 0,7-5,-9 4,5-9,-10 9,19-9,-6 8,35-9,-21 9,14-5,-14 2,-12 3,6-3,-9 5,-8-5,1 4,-7-4,-1 5,-7 0,1 0,0 0,5 0,3 0,5 0,1 0,6-5,-5-1,0 0,55 1,-42 5,-1-2,-1-1,3 2,9-10,-7 10,7-5,-1 6,-5-5,-2 4,-9-4,-14 1,5 3,-5-4,0 5,-1 0,-6 0,-1 0,42 0,-25 0,32 0,-35 0,0 0,1 0,6 0,-4 0,-2 0,-2 0,-5 0,7 0,-1 0,8 0,-6 0,5 5,-6-4,6 4,2-1,1-1,12-1,-9 2,-1 0,-3 1,8-4,-1 4,0 0,-6-3,-3 3,-18-5,3 0,-11 0,6 0,0 0,-1 0,1 0,0 0,5 0,-9 0,15 0,-20 0,14 0,20 0,-5 5,14-4,-15 4,-5-5,8 5,-6-3,3 3,-17-1,3-3,-5 3,-5-4,-2 0,-5 0,0 0,-4 0,-1 0,-1 0,1 3,3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3:56.57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50,'50'0,"1"0,-9 0,17 0,28 0,-22 0,26 0,-46 0,27-5,-2 3,17-3,-8 5,4 0,-24-5,7 3,-16-3,6 5,-6 0,7 0,-12 0,2 0,-12 0,31 0,-19 0,13 0,-13 0,-3 0,6 5,-1-4,-8 4,8-5,-12 0,10 0,-12 0,7 0,-7 0,5 0,-11 0,11 0,-11 0,11 0,41 0,-28 0,34 0,-30 0,-5 0,14 5,8-4,-12 4,13 0,-18-4,1 4,7-5,-13 0,20 0,-11 0,-9 0,2 0,29 0,15 0,-24 0,13 0,-15 0,13 0,-27 0,-1 0,18 0,-14 0,7 0,-19 0,7 0,-11 0,12 0,30 0,-27 0,29 0,-33 0,-6 0,7 0,1 0,-8 0,-1 0,-8-4,1 3,-1-4,0 5,8-5,-12 4,10-4,-12 5,7 0,24 0,-4 0,8 0,2 0,-20 0,14 0,-9 5,1-4,-8 9,-2-9,1 3,1-4,16 0,-14 0,5 0,-16-4,35 3,-26-4,33 5,-15 0,-20 0,41 0,-48 0,50 0,-44 0,26 0,-30 0,6-5,-8 4,8-9,-6 9,-1-4,-13 1,-3-1,18 1,-5 0,12 4,-11 0,-5 0,7 0,6 0,-11 0,10 0,-11 0,-1-4,5 3,-11-4,5 5,-7 0,-4 0,3 0,-8 0,3 0,-5 0,5 0,-3 0,8 0,-8 0,3 0,-5 0,11 0,-8 0,14 0,-11 0,6 0,-5 0,-2 4,-5-3,0 2,0-3,-4 0,0 0,-1 0,1 0,0 0,-1 0,-1 0,5 0,-6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4:06.1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1 184,'49'0,"-3"0,-28 0,29 0,-17 0,61 0,-34 0,21 0,-23 5,23-4,-21 4,26 1,-40-5,13 4,-13-5,6 0,-8 0,-5 0,3 0,-3 0,5 0,-5-4,3 3,-9-3,25 4,-16 0,6 0,-6 0,-2 0,0 0,10 0,-18 0,11 0,-4 0,-1 0,5 0,-5 0,0 0,12 0,-10 0,19 0,-13-5,6 4,27-4,-32 5,37 0,-37 0,14 0,7 0,-12 0,10 0,-12 0,6 0,9 0,-7-5,24-2,-27 3,1 1,30-3,-28 3,-2 0,11 2,8-5,19 0,-45 2,-1-1,36-8,6 6,-30-4,6 5,7-1,-15-3,15 8,-19 0,0-1,24-2,-24 5,-2-1,4-4,18 5,4 0,8 0,-17 0,21 0,-34-5,21 3,-23-8,-4 9,6-9,1 8,38-10,-29 10,15-5,-27 7,-11 0,6 0,6 0,-6 0,7 0,-6 0,4 0,-4 0,6 0,-7 0,-1 0,-14 0,5 0,-11 0,35 0,-22 0,24 0,-31 0,20 0,-16-4,25 2,-6-2,2 4,-2 0,-2 0,-13 0,13 5,-13-4,5 9,-6-9,-1 4,-5-1,28 3,-29-2,29 6,-34-10,17 4,-3 0,6-4,-1 4,-8 0,1-4,-1 4,-6-5,5 0,-11 0,5 0,0 0,-5 0,5 0,-7 0,1 0,-5 0,-2 0,-5 0,5 0,-3 0,14 0,-2 0,-3 3,-1-3,-9 8,-4-7,4 3,-10-4,3 3,0-2,1 2,-1 0,-3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18:08.7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1 134,'58'8,"-5"5,-23-11,0 4,0-6,0 0,10 0,-8 0,17 0,-7 0,21 0,-9 0,8 0,-27 0,12 0,-23 0,8 0,6 0,-4 0,0 0,4 0,-23 0,13 0,-6 0,8 0,-8 0,-1 0,-1 0,-5 0,13 0,-5 0,7 0,0 0,0 0,0 0,-8 0,6 0,-13 0,13 0,-5 0,-1 0,6 0,-5 0,16 0,-7 0,8 0,-10 7,-8-5,6 4,-5-6,16 0,-6 0,40 0,-14 0,31 0,-13 0,13 0,-9-8,-3 6,-4-7,-20 9,20-8,-8 5,11-5,-21 8,4 0,-28 0,17 0,18 0,-19 0,25 0,-20 0,13 0,11 0,0 0,13 0,-10 0,-28 0,-1 0,18 0,18 0,-8 0,1 0,10 0,-25 0,23 0,-31 0,19 0,-14 0,17 0,1-9,-1 7,-16-14,-1 14,-8-6,9 1,-12 5,1-6,10 0,-8 5,9-5,0 8,2 0,1 0,8 0,-9 0,1 0,-4 0,1 0,-9 0,9 0,-1 0,-7-8,19 6,-9-5,1 7,8 0,-20 0,8 0,-10 0,-1 0,0 0,0-8,1 6,10-5,-7 7,7 0,-11 0,1 0,-10 0,-3 0,-9 0,0 0,0 0,0 0,0 0,10 0,-8 0,17 0,-17 0,17 0,-7 0,9 0,1 0,10 0,-8-8,9 6,0-6,-9 8,8 0,-20 0,-2 0,-18 0,16 0,-14 0,16 0,-10 0,-8 0,6 0,4 0,-7 0,13 0,-16-6,8 4,9-5,-6 7,16 0,-7 0,9 0,11 0,-7 0,7 0,-10 0,-11 0,8 0,-16 7,6-5,-16 4,14-6,-20 0,21 7,-16-6,18 6,-8 0,8-6,-10 6,0-7,0 7,0-6,9 6,-7-7,17 0,-16 7,-1-6,-4 6,-14-7,7 0,-1 0,3 7,-1-6,-1 6,-8-1,0-5,5 5,-3 0,3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4:11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1 107,'63'0,"-6"0,22 7,-25-5,35 5,-41-3,-6-2,14 8,-10-9,17 5,-19-6,4 0,1 0,-6 0,13 0,-6-5,7 3,9-8,21 8,-15-3,-21 1,0 1,28 2,0-10,-28 10,0 0,41-10,-42 7,0 0,37-4,-14 3,-5-1,8-1,-9 0,-15 0,0 1,16 5,28-7,-22 8,-4-5,7 3,-3-3,2 5,-6 0,5 0,-10 0,3 0,17-6,-22 4,-2-1,1 0,9 3,-16 0,1 0,37 0,-21 6,23-5,-10 11,-7-5,7 6,0-6,-15 3,4-8,-8 3,-5-1,1 0,13-2,-16 2,1 0,29 3,-29 0,1-3,0 0,-4 0,28-4,-19 0,-7 0,-1-4,15 3,-18-9,28 3,-16 1,-14 2,1 2,29 2,-21 0,1 0,27 0,-37 0,1 0,-1 0,0 0,1 0,1 0,5-3,-1-1,33 3,1-6,-34 7,15 0,-15 0,0 0,-4 0,-4 0,-1 0,-1 0,-8 0,0 0,8 5,-12 0,17 2,-17 1,12-7,-1 9,-5-4,13 0,-6-1,1-5,12 5,-23-3,15 3,-20-5,22 0,-18 4,16-3,-26 8,5-8,-7 7,7-7,-14 3,12 0,-19-3,8 3,-9-4,4 0,-4 0,9 0,-8 0,7 0,-12 0,4 0,1 0,-5 0,5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4:47.49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0,'29'0,"-5"0,-17 0,0 0,10 0,-7 0,11 0,-13 0,3 0,-4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4:51.36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0,'36'0,"0"0,-18 0,3 0,-5 0,0 0,-4 0,-1 0,-1 0,1 0,0 0,-1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4:54.24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10,'39'0,"-2"0,-10-4,-4 3,3-3,-8 4,-1 0,-6 0,-4 0,6 0,2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5:06.77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8,'29'-4,"-5"0,-17 4,0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5:55.43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5:57.32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6:00.64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6:03.40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6:18.7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18:24.59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1 150,'63'0,"-12"0,-2 0,-16 0,16 0,-8 0,1 0,7 0,-17 0,17 0,-16 0,16 0,-17-6,28 4,-24-5,35-1,-26 6,8-7,-21 9,40 0,-7-7,26 5,-17-6,-11 8,-9 0,-1 0,-4-8,-7 6,9-5,1 7,-1-8,0 6,12-14,-18 14,26-7,-36 3,26 4,-19-5,-1 1,8 4,-16-12,16 13,-25-6,14 7,-16 0,8 0,0 0,0 0,0 0,-7 0,5 0,-6 0,18 0,-8 0,8 0,-10 0,-8 0,-1 0,-9 0,7 0,-5 0,5 0,0 0,-5 0,5 0,-6 6,5-5,-3 11,3-5,-5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6:23.2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6:26.18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7:35.45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1 144,'45'0,"-1"0,-2 0,-1 0,8 0,-17 0,7 0,-16 0,-1 0,5-4,-5 3,1-3,-2 4,7 0,-4 0,4 0,-6 0,-1 0,1 0,1 0,-2 0,0-4,-3 3,8-3,18-2,-5 5,12-5,-11 2,-5 3,0-4,-1 5,0-5,-14 4,11-3,-17 4,12 0,-9-4,5 3,-6-3,0 4,0 0,0 0,6-4,6 3,2-3,9 4,-3 0,-1 0,29 0,-28 0,22 0,-17 0,11 0,-6 0,3-4,-21 3,6-3,-10 4,3 0,-6 0,-3 0,8 0,-8 0,8 0,3 0,6 0,0 0,5 0,-11 0,11 0,-11 0,26 0,-8 0,0 0,-1 4,-9-2,6 2,-1-4,5 0,-9 0,4 4,5-3,-10 3,12-4,-8 0,7 0,-4 0,4 0,1 0,-6 0,40 0,-26 0,15 0,-25 5,-12-4,7 4,-7-5,-1 0,-12 0,4 0,-8 0,8 0,-8 0,3 0,0 0,-3 0,8 0,-8 0,8 0,-4 0,1 0,9 0,-7 0,8 0,-5 0,-6 0,35 0,-20 0,22 0,-25 0,7 0,-4 0,5 4,5-3,-21 3,20-4,-22 0,16 0,-5-5,1 4,4-3,-11 4,18-6,-16 5,16-4,-12 5,31 0,-19 0,13 0,-20 0,-5-5,14 4,-12-3,10 4,-12 0,0 0,-1 0,-6 0,-1 0,1 0,0 0,-1 0,1 0,0 0,-1 0,1 0,-6 0,5 0,-5 0,6 0,40 0,-24 0,26 0,-30 0,-5 0,14 0,-6 0,6 0,-8 0,-6 0,-1 0,-6 0,-1 0,1 0,0 0,-1-4,7 2,-5-6,11 7,-11-7,35 7,-15-3,19 4,-26 0,-2-5,2 4,-5-4,10 5,-17 0,3 0,-5-4,-6 3,0-3,-6 4,0 0,5-4,-3 3,3-3,0 4,-7-3,11 2,-16-2,12 3,-9 0,4 0,5 0,2 0,-1-4,-1 3,1-2,13 3,3 0,4 0,-8 0,-7 0,7 0,-5 0,11 0,-5 0,1 0,4 0,-16 0,8 0,-9 4,11-3,-5 3,4-4,-5 0,6 0,-10 0,8 0,-14 0,3 0,-5 0,1 0,-5 0,8 0,-2 4,10 1,-10 0,14-1,-17 0,17-3,-14 6,-1-6,-6 2,-4-3,0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7:49.99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14,'61'0,"-4"0,-16 0,-6 0,5 0,-4 0,12 0,-5 0,6 0,-8 0,8 0,1 0,1 0,1 0,1 0,-3 0,-18 0,32 0,-3 0,6 0,-1 0,-22 0,-3 0,-14 0,1 0,0 0,-6 0,-1 0,1 0,-5 0,10 0,1 0,-4 0,49 0,-34 0,37 0,-40 0,3 0,-3 0,-1 0,5 0,-11 0,11 0,-16 0,9 0,-5 0,1 0,11 0,-11 0,0 0,4 0,-3 0,0 0,9 0,25 0,-6 0,13 0,-24 5,-4-4,24 4,-5-5,13 0,-25 0,6 0,-13 0,5 0,-12 0,3 0,-3 0,5 0,-6 0,-6 0,-2 0,-5 0,6 0,30 0,-17 0,25 0,-31 0,12 0,-10 0,19 0,-13 0,6 0,-8 0,16 5,-18-3,16 3,-20-5,7 0,-7 0,40 0,-31 0,31 0,-39 0,19 0,-16 0,25 0,-14 0,-6 0,3 0,-4 0,0 0,-1 0,-2 0,-5 0,1 0,4 0,-11 0,5 0,-1 0,18 0,-12 0,10 0,-26 0,9 0,5 0,7 5,-2-4,-2 4,-11-1,11-3,-5 3,0-4,12 0,-9 0,10 0,1 0,-6 0,51 0,-34 0,29 0,-33 0,-19 0,17 0,-10-5,13 3,-6-3,-9 5,-2 0,-11 0,5-4,-6 3,-1-3,1 4,-1 0,-4 0,9 0,-7 0,30 0,-22 4,16-3,-16 3,-8-4,20 0,-13 0,17 0,-8 0,-6 0,5 0,-10 0,9 0,-3 0,5-4,1 3,-1-9,58 1,-58 0,48 0,-64 6,4 3,0 0,-3 0,-8 0,8 0,-4 0,6 0,-9 0,12 0,-11 0,14 0,-7 0,7 0,-5 0,5 0,-6 0,6 0,-5 0,4 0,-10 0,3 0,-3 0,18 0,-10 0,16 0,-23 0,3 4,-11-3,6 2,-9 0,3-2,-9 2,3-3,-2 10,2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28:00.18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0 102,'36'0,"0"0,-7 0,0 0,18 5,-10-4,19 4,-6-5,46 7,-21-5,23 10,-32-10,19 3,-21-5,29 0,-34 0,0 0,-11 0,-6 0,-1 0,-5 0,3 0,-9 0,3 0,-5 0,40 0,-24 0,32 0,-34 0,-1 4,0-3,1 4,-7-5,-1 0,0 0,-5 0,5 0,-1 0,3 0,5 0,1 0,-7 0,5 0,-5 0,41 0,-19 0,28 0,-28 0,18 0,4 0,0 0,-22-3,0-1,27-4,-34 1,0 0,25-5,0-1,-14 10,3-1,35-7,-38 8,-5 0,-6-4,-3 2,-3 5,7 0,-3 0,-6 0,-1 0,1 0,-7 0,5 0,-5 0,6 0,-5 0,-2 0,-1 0,-4-4,36 3,-24-3,32 4,-36 0,10 0,-4 0,7 0,-6 0,10 0,-23 0,16 0,-18 0,11 0,-5 0,7 0,15 0,-23 0,19 0,36 0,-34 0,-1 0,-1 0,-10 0,6 0,-1 0,-11 0,10 0,-11 0,-1 0,5 0,-5 0,0 0,-1 0,-6 0,5 0,-3 0,10 0,-16 0,8 0,31 0,-19 0,26 0,-30 0,-11 0,11 0,-11 0,5 4,-11-3,3 3,-4-4,6 0,0 0,-1 0,7 0,-5 0,11 0,-4 0,5 0,0 0,25 0,-3 6,0-5,-19 5,-11-6,-3 0,5 0,5 0,-11 0,5 0,0 0,-10 0,9 0,-11-4,12-2,-5 1,18 0,-3 0,0 4,3-4,-11 0,5 4,25-4,-19 5,13 0,-26 0,-6 0,5 0,3 0,-6-3,2 2,-14-3,3 4,-9 0,3 0,-3 0,4 0,-3-3,-2 2,0-2,-3 3,6 0,-2-3,3 2,6-3,-4 4,10 0,-10-4,5 4,-10-4,3 4,-7 0,3 0,-4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1:21.3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24575,'22'32'0,"-9"-19"0,24 24 0,-7-16 0,18 22 0,17 4 0,5 21 0,-26-27 0,-1 0 0,19 22 0,-23-17 0,0 0 0,20 14 0,-25-20 0,1 1 0,-1-3 0,0 0 0,1 3 0,-1 1 0,-3-1 0,1 0 0,7 2 0,-2 0 0,13 29 0,-13-31 0,0 1 0,10 29 0,-11-24 0,-2-2 0,6 11 0,-6-16 0,-2-2 0,-8-4 0,31 29 0,-31-19 0,25 25 0,-18-16 0,12 16 0,-8-17 0,-11 4 0,17 8 0,-21-11 0,22 13 0,-18-15 0,9 1 0,-2 12 0,-3-16 0,7 15 0,-18-26 0,15 18 0,-14-11 0,16 21 0,-4-5 0,-5-8 0,6-3 0,-11 2 0,6-10 0,-3 21 0,-2-17 0,-3 5 0,8 0 0,-7-1 0,3-10 0,4 16 0,-14-24 0,15 23 0,-12-23 0,8 31 0,-4-29 0,4 22 0,4-5 0,-3 3 0,12 20 0,-6-13 0,7 14 0,-7-15 0,-3-7 0,2 11 0,-7-24 0,7 24 0,-7-12 0,6 6 0,2-5 0,-1 5 0,4-5 0,-4 5 0,7 9 0,1 1 0,1 9 0,-2-8 0,0-3 0,-2-7 0,1-6 0,-6 4 0,4-9 0,-10-4 0,2-7 0,-6-2 0,-1-10 0,-3 8 0,-3-14 0,1 8 0,-4-8 0,4-1 0,-1 3 0,-3-7 0,7 9 0,2-5 0,0 4 0,9-1 0,-12 6 0,11-6 0,-11 6 0,8-2 0,-6-2 0,-4-4 0,2-3 0,-7-7 0,4 7 0,-5-7 0,0 0 0,-3-2 0,2-2 0,-2 0 0,3-1 0,-3 0 0,2-2 0,-5 5 0,5-5 0,-5 2 0,2-3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1:26.6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24575,'0'7'0,"0"0"0,0 0 0,0 0 0,0 0 0,0 0 0,0 0 0,0-1 0,0 1 0,0 0 0,0 0 0,0 0 0,0 0 0,0 0 0,0 0 0,0 0 0,3-3 0,-2-1 0,2-3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1:33.5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 24575,'7'0'0,"0"0"0,0 0 0,0 0 0,0 0 0,0 0 0,0 0 0,0-3 0,0 2 0,0-2 0,0 3 0,0 0 0,0 0 0,0 0 0,0 0 0,0 0 0,-4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1:38.5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24575,'7'0'0,"0"0"0,4 0 0,2 0 0,8 0 0,1 0 0,6 0 0,6 0 0,-5 0 0,11 0 0,-11 0 0,11 0 0,-11 0 0,5 0 0,-7 0 0,22 0 0,-9 0 0,5 3 0,-6-2 0,-9 3 0,11-4 0,-5 0 0,3 0 0,-3 0 0,5 0 0,1 0 0,-7 0 0,5 0 0,-5 0 0,14 0 0,1 5 0,-6-4 0,10 4 0,-17-5 0,19 0 0,22 7 0,-21-6 0,26 11 0,-40-11 0,21 10 0,-12-4 0,7-1 0,-4 5 0,-12-10 0,13 9 0,-6-9 0,1 4 0,12 1 0,-10-5 0,20 5 0,-18-2 0,1 0 0,30-2 0,-31 1 0,0 1 0,28 2 0,-4 2 0,18 6 0,-18 3 0,-12-3 0,-3 3 0,-19-2 0,19-2 0,-21 2 0,6 0 0,-8-3 0,-6 6 0,5-7 0,-11 7 0,5-7 0,-6 2 0,13 2 0,-15-8 0,8 7 0,-18-10 0,0 1 0,1 2 0,4-2 0,-8-1 0,3 0 0,-9-4 0,0 0 0,-3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1:41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24575,'3'4'0,"1"-1"0,3-3 0,-3 3 0,2 1 0,-2 3 0,3 0 0,4 1 0,-3-1 0,3 0 0,-4 0 0,0 0 0,4 1 0,-3-1 0,3-3 0,-7 2 0,-1-5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17:18:41.24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15,'80'0,"-15"0,-16 0,4 0,1 0,9 0,-21 0,-3 0,-9 0,10 0,-8 0,7 0,-9 0,0 0,10 0,-15 0,12 0,-14 0,7 0,0 0,9 0,-7 0,8-6,-1 4,-6-5,6 7,-16 0,5 0,-6 0,8 0,0 0,0 0,0 0,10 0,1 0,11 0,10 0,-8 0,9 0,-21 0,-3 0,1 0,-8 0,8 0,-10 0,0 0,9 0,-6 0,6 0,0 0,-6 0,6 0,1 0,2 0,-8 0,13 0,-30 0,21 0,-16 0,8 0,0 0,0 0,0 0,-8 0,7 0,-15 0,35 0,-12 0,26 0,-12 0,1 0,-1 0,0 0,-9 0,-3 0,-9 0,0 7,10-5,-15 4,12-6,-14 0,-1 6,-1-5,-9 5,9-6,-6 0,13 0,-13 0,5 0,-7 6,8-5,1 5,8-6,-8 0,-1 0,-8 0,0 6,0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1:47.8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1 133 24575,'3'-3'0,"4"-5"0,-3 0 0,0-7 0,7 3 0,-6-5 0,6 5 0,-3-3 0,0 3 0,-1 0 0,1 1 0,-4 7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1:53.9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24575,'7'0'0,"0"3"0,4-2 0,7 2 0,4 1 0,12-3 0,-5 8 0,11-8 0,-11 3 0,11 0 0,2-3 0,-4 4 0,16 0 0,-10-4 0,13 5 0,9-1 0,-20-3 0,16 8 0,10-9 0,-8 15 0,-12-12 0,-2 0 0,5 13 0,35 2 0,-42-7 0,24 7 0,-13-8 0,0 1 0,7 5 0,-22-9 0,3 6 0,-5-12 0,-4 6 0,16-2 0,-2 0 0,35 12 0,-15-15 0,6 15 0,-5-17 0,-18 9 0,37-9 0,-23 10 0,8-5 0,-3 7 0,-7-1 0,18 1 0,-15 4 0,5-3 0,-18-2 0,1-2 0,-8-4 0,23 6 0,-26-1 0,13-4 0,-13 3 0,-16-9 0,16 8 0,-18-3 0,5 3 0,-16-3 0,-1 1 0,-6-7 0,-3 4 0,3-4 0,-4 3 0,0-3 0,-1 4 0,1-1 0,0-3 0,0 3 0,0 1 0,0-4 0,0 3 0,-3-3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2:02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24575,'0'11'0,"0"-3"0,0 7 0,0-2 0,3 3 0,-2-4 0,6-1 0,-6-4 0,2 0 0,0 0 0,-2 0 0,5-3 0,-5 2 0,2-6 0,-3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2:05.1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93 24575,'3'-7'0,"1"0"0,7-1 0,-3 1 0,0 0 0,-2 0 0,-2 0 0,3 0 0,-1 0 0,1 3 0,-3-3 0,2 7 0,-5-7 0,5 7 0,-5-7 0,2 7 0,-3-3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2:53.2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1072 24575,'0'-7'0,"0"-9"0,0 2 0,0-7 0,0 0 0,0-2 0,0 1 0,0 0 0,-3 6 0,2 0 0,-3-1 0,4 1 0,0 0 0,0 0 0,-3 0 0,2-1 0,-3 1 0,4 0 0,0 0 0,0-1 0,0 1 0,0-5 0,0 3 0,0-3 0,0 0 0,0 3 0,0-3 0,0-1 0,0 5 0,0-4 0,0 4 0,0-4 0,0 4 0,0-5 0,4 6 0,-3 4 0,2-3 0,-3 7 0,0-4 0,0 1 0,0 3 0,4-7 0,-3 7 0,2-7 0,-3 7 0,0-7 0,4-3 0,-3 1 0,8-10 0,-8 10 0,3-4 0,-4 4 0,0 1 0,0-5 0,0 7 0,3-6 0,-2 12 0,3-7 0,-4 7 0,0-3 0,0 4 0,0 0 0,0 0 0,3 3 0,-2-3 0,2 3 0,-3-3 0,0 0 0,0 0 0,0 0 0,0 0 0,3 0 0,-2 3 0,2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3:06.7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 1 24575,'-4'3'0,"1"1"0,3 3 0,-3-4 0,2 4 0,-5-4 0,2 4 0,-3-3 0,3 2 0,1-2 0,0 0 0,-1 2 0,0-2 0,1 3 0,3 0 0,0 0 0,-3 0 0,-1 0 0,0 0 0,1 0 0,0 0 0,2 0 0,-2 0 0,0-3 0,2 2 0,-5-2 0,2 0 0,0 2 0,-2-2 0,5 3 0,-5-4 0,5 1 0,-2-4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7:33:16.9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24575,'3'7'0,"1"4"0,3-3 0,-2 3 0,1-4 0,-5 0 0,5 0 0,-2 0 0,3 0 0,0 4 0,0-6 0,1 5 0,-5-6 0,4 0 0,-4 2 0,1-2 0,3 3 0,-4-3 0,1 2 0,-1-2 0,0 3 0,1-3 0,0 2 0,-1-2 0,0 0 0,1-1 0,3-3 0,0 0 0,4-7 0,-6 5 0,2-5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5:08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2073,'21'-66,"0"-2,-6 38,-1-7,0 9,0 0,0 0,-1 7,1-6,5 13,3-7,-1 8,14-9,-12 7,14-13,-9 12,0-4,-6 0,-3 5,1-11,-5 5,5-7,0-1,2 1,6 0,0 6,-7-4,6 10,-5-4,-2 7,7-7,-6 5,7-5,0-1,8 5,14-14,0 4,9-7,-11 1,-9 8,-3-5,-8 14,0 1,9-7,-7 11,27-13,-5 14,9-6,-3 14,1-15,2 14,11-22,12 12,-10-23,10 15,0-16,-20 16,18-15,-9 15,-9-5,18-2,-32 2,19-3,1 7,0 1,2 0,1 6,0 2,6-4,-1 5,1 0,-25 1,1 1,20-2,-10 0,-1 0,13-7,16-2,-16 2,-1 7,-5-5,-13 6,3-7,11-1,-11 1,-6 12,1 0,28-11,-26 14,1 2,-1-4,-5-1,5-1,-5 6,0-2,2-12,42 3,-23 1,0 1,-5 1,-28 6,7-12,-11 12,2-11,0 11,17-13,-15 6,28-9,-18 2,18-2,-9 13,1 1,25-12,-18 11,-4 0,-3-5,-3 2,1 8,2 0,11 0,-11 0,-3 0,0 0,-16 0,25 0,-25 0,16 0,0 0,-7 0,18 0,-8 0,3 0,4 0,18 0,-13 0,-2 0,4 0,21 0,-32 0,17 0,-20 0,23 0,-19 0,28 0,-29-8,33 6,-23-6,10 8,0 0,-9 0,9 0,-23 0,-3 0,-10 0,2 0,1 0,10 0,-10 0,-1 0,-3 7,12-5,2 13,23-4,-20-1,-2-1,-6-1,-4-6,10 6,19-8,-28 7,29-5,-32 12,9-12,-12 12,-8-12,-2 5,0 0,2-6,0 7,7-1,3-6,-7 13,14-13,-26 12,7-12,0 12,-7-5,7 1,-16 3,-2-11,-7 4,5-5,-3 6,3-5,1 10,-5-5,4 6,2 1,2 0,0-5,-2 4,-7-11,6 4,1-5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5:08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2073,'21'-66,"0"-2,-6 38,-1-7,0 9,0 0,0 0,-1 7,1-6,5 13,3-7,-1 8,14-9,-12 7,14-13,-9 12,0-4,-6 0,-3 5,1-11,-5 5,5-7,0-1,2 1,6 0,0 6,-7-4,6 10,-5-4,-2 7,7-7,-6 5,7-5,0-1,8 5,14-14,0 4,9-7,-11 1,-9 8,-3-5,-8 14,0 1,9-7,-7 11,27-13,-5 14,9-6,-3 14,1-15,2 14,11-22,12 12,-10-23,10 15,0-16,-20 16,18-15,-9 15,-9-5,18-2,-32 2,19-3,1 7,0 1,2 0,1 6,0 2,6-4,-1 5,1 0,-25 1,1 1,20-2,-10 0,-1 0,13-7,16-2,-16 2,-1 7,-5-5,-13 6,3-7,11-1,-11 1,-6 12,1 0,28-11,-26 14,1 2,-1-4,-5-1,5-1,-5 6,0-2,2-12,42 3,-23 1,0 1,-5 1,-28 6,7-12,-11 12,2-11,0 11,17-13,-15 6,28-9,-18 2,18-2,-9 13,1 1,25-12,-18 11,-4 0,-3-5,-3 2,1 8,2 0,11 0,-11 0,-3 0,0 0,-16 0,25 0,-25 0,16 0,0 0,-7 0,18 0,-8 0,3 0,4 0,18 0,-13 0,-2 0,4 0,21 0,-32 0,17 0,-20 0,23 0,-19 0,28 0,-29-8,33 6,-23-6,10 8,0 0,-9 0,9 0,-23 0,-3 0,-10 0,2 0,1 0,10 0,-10 0,-1 0,-3 7,12-5,2 13,23-4,-20-1,-2-1,-6-1,-4-6,10 6,19-8,-28 7,29-5,-32 12,9-12,-12 12,-8-12,-2 5,0 0,2-6,0 7,7-1,3-6,-7 13,14-13,-26 12,7-12,0 12,-7-5,7 1,-16 3,-2-11,-7 4,5-5,-3 6,3-5,1 10,-5-5,4 6,2 1,2 0,0-5,-2 4,-7-11,6 4,1-5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8:24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0,'32'27,"-4"0,-16-21,0 1,5 9,4-13,-2 8,0-6,-7 2,7 5,-5 1,5-6,0 5,-5-11,5 11,-7-11,6 10,2-10,0 17,7-9,-6 12,7-8,-7 1,-2-2,1-5,-7 4,6-10,-6 10,4-10,-4 10,5-10,-1 10,4-4,-2 6,0 0,-7-1,7 7,-5-5,6 12,-8-18,1 10,-1-11,0-1,0 10,-5-7,10 9,-7 1,9-4,-5 11,5-11,3 5,6-6,-7-1,5 1,-5-1,0 0,5 0,-5 1,0-7,14 7,-12-13,14 13,-9-13,9 12,-7-5,7 7,-10-1,21 2,-15-2,23 3,-17-2,9 1,0 0,-1 7,-8-6,7 5,-7-7,0 0,-2 0,-9-1,0 0,9 1,-7-1,15 2,-6-1,9 1,11 1,-9-1,9-7,-20-1,6-1,17-6,-17 13,34-5,-23 0,0 2,31 8,-27-9,0 0,22 9,-18-2,32 2,-21-1,-2 0,-14-1,-11-8,-9 10,6-15,-22 8,21-5,-21-5,23 5,-16-7,7 0,0 0,2 0,0 0,17 8,-2-7,4 0,29 15,-21-11,-1 0,7 5,12 6,-10-13,10 13,-12-14,0 14,12-14,-20 6,7-8,-32 0,6 0,-15 0,16 0,-7-7,9 5,-9-5,17-1,-23 6,23-6,20 8,4 0,2 0,-3 0,-27 0,20 0,-1 0,-9 0,7 0,-19 0,19-8,-18-1,18-1,-19 3,9 0,-12-2,1 0,0 2,10 7,-16 0,14 0,6 0,-8 0,16 7,-38-5,12 5,11-7,-1 7,27-5,-31 5,19-7,-27 0,14 0,-26 0,16 0,-7 0,9 0,-9 0,7 0,-7 0,0 0,6 0,-6 0,0 0,7 0,16 0,2 8,-9-7,0 0,13 7,27-8,-34 8,-8-6,13 5,-24-7,17 0,-1 0,-16 0,24 0,-33 0,8 0,-15 0,-5 0,15 0,-5 0,5 0,-8 0,9 0,13 0,0 0,0-6,18 5,-12-6,40 7,-21 8,-2-6,-4 6,-18-8,18 0,-8 0,10 0,-9 0,7 0,-35 0,31 0,-30 0,46 0,-4 0,10 0,-3-8,0 6,-20-6,6 8,15 0,-37 6,46-4,-69 4,21 0,-16-4,9 4,9 1,10-5,-8 12,20-12,3 14,-9-14,30 16,-30-16,20 15,-32-15,4 6,-26-8,16 0,4 0,0 0,9 0,-1 0,-8 0,19 0,-27 0,14 0,-17 0,20 0,-9 0,-7 0,-8 0,-5 0,-7 0,12 0,5 0,12 0,20 0,-11 0,-3 0,-10-8,0 7,-16-12,3 12,-14-5,0 6,-2 0,-7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5:08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2073,'21'-66,"0"-2,-6 38,-1-7,0 9,0 0,0 0,-1 7,1-6,5 13,3-7,-1 8,14-9,-12 7,14-13,-9 12,0-4,-6 0,-3 5,1-11,-5 5,5-7,0-1,2 1,6 0,0 6,-7-4,6 10,-5-4,-2 7,7-7,-6 5,7-5,0-1,8 5,14-14,0 4,9-7,-11 1,-9 8,-3-5,-8 14,0 1,9-7,-7 11,27-13,-5 14,9-6,-3 14,1-15,2 14,11-22,12 12,-10-23,10 15,0-16,-20 16,18-15,-9 15,-9-5,18-2,-32 2,19-3,1 7,0 1,2 0,1 6,0 2,6-4,-1 5,1 0,-25 1,1 1,20-2,-10 0,-1 0,13-7,16-2,-16 2,-1 7,-5-5,-13 6,3-7,11-1,-11 1,-6 12,1 0,28-11,-26 14,1 2,-1-4,-5-1,5-1,-5 6,0-2,2-12,42 3,-23 1,0 1,-5 1,-28 6,7-12,-11 12,2-11,0 11,17-13,-15 6,28-9,-18 2,18-2,-9 13,1 1,25-12,-18 11,-4 0,-3-5,-3 2,1 8,2 0,11 0,-11 0,-3 0,0 0,-16 0,25 0,-25 0,16 0,0 0,-7 0,18 0,-8 0,3 0,4 0,18 0,-13 0,-2 0,4 0,21 0,-32 0,17 0,-20 0,23 0,-19 0,28 0,-29-8,33 6,-23-6,10 8,0 0,-9 0,9 0,-23 0,-3 0,-10 0,2 0,1 0,10 0,-10 0,-1 0,-3 7,12-5,2 13,23-4,-20-1,-2-1,-6-1,-4-6,10 6,19-8,-28 7,29-5,-32 12,9-12,-12 12,-8-12,-2 5,0 0,2-6,0 7,7-1,3-6,-7 13,14-13,-26 12,7-12,0 12,-7-5,7 1,-16 3,-2-11,-7 4,5-5,-3 6,3-5,1 10,-5-5,4 6,2 1,2 0,0-5,-2 4,-7-11,6 4,1-5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8T01:28:24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0,'32'27,"-4"0,-16-21,0 1,5 9,4-13,-2 8,0-6,-7 2,7 5,-5 1,5-6,0 5,-5-11,5 11,-7-11,6 10,2-10,0 17,7-9,-6 12,7-8,-7 1,-2-2,1-5,-7 4,6-10,-6 10,4-10,-4 10,5-10,-1 10,4-4,-2 6,0 0,-7-1,7 7,-5-5,6 12,-8-18,1 10,-1-11,0-1,0 10,-5-7,10 9,-7 1,9-4,-5 11,5-11,3 5,6-6,-7-1,5 1,-5-1,0 0,5 0,-5 1,0-7,14 7,-12-13,14 13,-9-13,9 12,-7-5,7 7,-10-1,21 2,-15-2,23 3,-17-2,9 1,0 0,-1 7,-8-6,7 5,-7-7,0 0,-2 0,-9-1,0 0,9 1,-7-1,15 2,-6-1,9 1,11 1,-9-1,9-7,-20-1,6-1,17-6,-17 13,34-5,-23 0,0 2,31 8,-27-9,0 0,22 9,-18-2,32 2,-21-1,-2 0,-14-1,-11-8,-9 10,6-15,-22 8,21-5,-21-5,23 5,-16-7,7 0,0 0,2 0,0 0,17 8,-2-7,4 0,29 15,-21-11,-1 0,7 5,12 6,-10-13,10 13,-12-14,0 14,12-14,-20 6,7-8,-32 0,6 0,-15 0,16 0,-7-7,9 5,-9-5,17-1,-23 6,23-6,20 8,4 0,2 0,-3 0,-27 0,20 0,-1 0,-9 0,7 0,-19 0,19-8,-18-1,18-1,-19 3,9 0,-12-2,1 0,0 2,10 7,-16 0,14 0,6 0,-8 0,16 7,-38-5,12 5,11-7,-1 7,27-5,-31 5,19-7,-27 0,14 0,-26 0,16 0,-7 0,9 0,-9 0,7 0,-7 0,0 0,6 0,-6 0,0 0,7 0,16 0,2 8,-9-7,0 0,13 7,27-8,-34 8,-8-6,13 5,-24-7,17 0,-1 0,-16 0,24 0,-33 0,8 0,-15 0,-5 0,15 0,-5 0,5 0,-8 0,9 0,13 0,0 0,0-6,18 5,-12-6,40 7,-21 8,-2-6,-4 6,-18-8,18 0,-8 0,10 0,-9 0,7 0,-35 0,31 0,-30 0,46 0,-4 0,10 0,-3-8,0 6,-20-6,6 8,15 0,-37 6,46-4,-69 4,21 0,-16-4,9 4,9 1,10-5,-8 12,20-12,3 14,-9-14,30 16,-30-16,20 15,-32-15,4 6,-26-8,16 0,4 0,0 0,9 0,-1 0,-8 0,19 0,-27 0,14 0,-17 0,20 0,-9 0,-7 0,-8 0,-5 0,-7 0,12 0,5 0,12 0,20 0,-11 0,-3 0,-10-8,0 7,-16-12,3 12,-14-5,0 6,-2 0,-7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B311-6AC3-B448-8C04-422090AF2B8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9527-D622-034C-8913-AE522AF6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2.xml"/><Relationship Id="rId10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4.xml"/><Relationship Id="rId26" Type="http://schemas.openxmlformats.org/officeDocument/2006/relationships/image" Target="../media/image24.png"/><Relationship Id="rId39" Type="http://schemas.openxmlformats.org/officeDocument/2006/relationships/customXml" Target="../ink/ink37.xml"/><Relationship Id="rId21" Type="http://schemas.openxmlformats.org/officeDocument/2006/relationships/image" Target="../media/image23.png"/><Relationship Id="rId34" Type="http://schemas.openxmlformats.org/officeDocument/2006/relationships/image" Target="../media/image27.png"/><Relationship Id="rId42" Type="http://schemas.openxmlformats.org/officeDocument/2006/relationships/image" Target="../media/image32.png"/><Relationship Id="rId47" Type="http://schemas.openxmlformats.org/officeDocument/2006/relationships/customXml" Target="../ink/ink41.xml"/><Relationship Id="rId50" Type="http://schemas.openxmlformats.org/officeDocument/2006/relationships/image" Target="../media/image36.png"/><Relationship Id="rId55" Type="http://schemas.openxmlformats.org/officeDocument/2006/relationships/customXml" Target="../ink/ink45.xm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6" Type="http://schemas.openxmlformats.org/officeDocument/2006/relationships/customXml" Target="../ink/ink23.xml"/><Relationship Id="rId29" Type="http://schemas.openxmlformats.org/officeDocument/2006/relationships/customXml" Target="../ink/ink32.xml"/><Relationship Id="rId11" Type="http://schemas.openxmlformats.org/officeDocument/2006/relationships/image" Target="../media/image17.png"/><Relationship Id="rId24" Type="http://schemas.openxmlformats.org/officeDocument/2006/relationships/customXml" Target="../ink/ink28.xml"/><Relationship Id="rId32" Type="http://schemas.openxmlformats.org/officeDocument/2006/relationships/image" Target="../media/image26.png"/><Relationship Id="rId37" Type="http://schemas.openxmlformats.org/officeDocument/2006/relationships/customXml" Target="../ink/ink36.xml"/><Relationship Id="rId40" Type="http://schemas.openxmlformats.org/officeDocument/2006/relationships/image" Target="../media/image31.png"/><Relationship Id="rId45" Type="http://schemas.openxmlformats.org/officeDocument/2006/relationships/customXml" Target="../ink/ink40.xml"/><Relationship Id="rId53" Type="http://schemas.openxmlformats.org/officeDocument/2006/relationships/customXml" Target="../ink/ink44.xml"/><Relationship Id="rId58" Type="http://schemas.openxmlformats.org/officeDocument/2006/relationships/image" Target="../media/image40.png"/><Relationship Id="rId5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customXml" Target="../ink/ink17.xml"/><Relationship Id="rId9" Type="http://schemas.openxmlformats.org/officeDocument/2006/relationships/image" Target="../media/image16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customXml" Target="../ink/ink30.xml"/><Relationship Id="rId30" Type="http://schemas.openxmlformats.org/officeDocument/2006/relationships/image" Target="../media/image25.png"/><Relationship Id="rId35" Type="http://schemas.openxmlformats.org/officeDocument/2006/relationships/customXml" Target="../ink/ink35.xml"/><Relationship Id="rId43" Type="http://schemas.openxmlformats.org/officeDocument/2006/relationships/customXml" Target="../ink/ink39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8" Type="http://schemas.openxmlformats.org/officeDocument/2006/relationships/customXml" Target="../ink/ink19.xml"/><Relationship Id="rId51" Type="http://schemas.openxmlformats.org/officeDocument/2006/relationships/customXml" Target="../ink/ink43.xml"/><Relationship Id="rId3" Type="http://schemas.openxmlformats.org/officeDocument/2006/relationships/image" Target="../media/image13.png"/><Relationship Id="rId12" Type="http://schemas.openxmlformats.org/officeDocument/2006/relationships/customXml" Target="../ink/ink21.xml"/><Relationship Id="rId17" Type="http://schemas.openxmlformats.org/officeDocument/2006/relationships/image" Target="../media/image21.png"/><Relationship Id="rId25" Type="http://schemas.openxmlformats.org/officeDocument/2006/relationships/customXml" Target="../ink/ink29.xml"/><Relationship Id="rId33" Type="http://schemas.openxmlformats.org/officeDocument/2006/relationships/customXml" Target="../ink/ink34.xml"/><Relationship Id="rId38" Type="http://schemas.openxmlformats.org/officeDocument/2006/relationships/image" Target="../media/image29.png"/><Relationship Id="rId46" Type="http://schemas.openxmlformats.org/officeDocument/2006/relationships/image" Target="../media/image34.png"/><Relationship Id="rId20" Type="http://schemas.openxmlformats.org/officeDocument/2006/relationships/customXml" Target="../ink/ink25.xml"/><Relationship Id="rId41" Type="http://schemas.openxmlformats.org/officeDocument/2006/relationships/customXml" Target="../ink/ink38.xml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5" Type="http://schemas.openxmlformats.org/officeDocument/2006/relationships/image" Target="../media/image19.png"/><Relationship Id="rId23" Type="http://schemas.openxmlformats.org/officeDocument/2006/relationships/customXml" Target="../ink/ink27.xml"/><Relationship Id="rId28" Type="http://schemas.openxmlformats.org/officeDocument/2006/relationships/customXml" Target="../ink/ink31.xml"/><Relationship Id="rId36" Type="http://schemas.openxmlformats.org/officeDocument/2006/relationships/image" Target="../media/image28.png"/><Relationship Id="rId49" Type="http://schemas.openxmlformats.org/officeDocument/2006/relationships/customXml" Target="../ink/ink42.xml"/><Relationship Id="rId57" Type="http://schemas.openxmlformats.org/officeDocument/2006/relationships/customXml" Target="../ink/ink46.xml"/><Relationship Id="rId10" Type="http://schemas.openxmlformats.org/officeDocument/2006/relationships/customXml" Target="../ink/ink20.xml"/><Relationship Id="rId31" Type="http://schemas.openxmlformats.org/officeDocument/2006/relationships/customXml" Target="../ink/ink33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burntsushi.net/transduc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9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DEE6F-F9B5-9D4D-B8A3-65962E76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90" y="0"/>
            <a:ext cx="1050202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027B17-60DB-9E4A-A9D4-2D0060A4A1F1}"/>
                  </a:ext>
                </a:extLst>
              </p14:cNvPr>
              <p14:cNvContentPartPr/>
              <p14:nvPr/>
            </p14:nvContentPartPr>
            <p14:xfrm>
              <a:off x="4070785" y="1393378"/>
              <a:ext cx="4183560" cy="6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027B17-60DB-9E4A-A9D4-2D0060A4A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785" y="1285738"/>
                <a:ext cx="4291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5093B7-D9D8-134D-B8B9-3FC16F01A57A}"/>
                  </a:ext>
                </a:extLst>
              </p14:cNvPr>
              <p14:cNvContentPartPr/>
              <p14:nvPr/>
            </p14:nvContentPartPr>
            <p14:xfrm>
              <a:off x="3078265" y="5653978"/>
              <a:ext cx="3406680" cy="64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5093B7-D9D8-134D-B8B9-3FC16F01A5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4625" y="5545978"/>
                <a:ext cx="3514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83E5BD-5E24-9848-AFDA-DFBAD338E9D0}"/>
                  </a:ext>
                </a:extLst>
              </p14:cNvPr>
              <p14:cNvContentPartPr/>
              <p14:nvPr/>
            </p14:nvContentPartPr>
            <p14:xfrm>
              <a:off x="5047105" y="5872858"/>
              <a:ext cx="1001880" cy="54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83E5BD-5E24-9848-AFDA-DFBAD338E9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93465" y="5764858"/>
                <a:ext cx="1109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AAD75E-5C2F-E742-ADD9-A03E58C16954}"/>
                  </a:ext>
                </a:extLst>
              </p14:cNvPr>
              <p14:cNvContentPartPr/>
              <p14:nvPr/>
            </p14:nvContentPartPr>
            <p14:xfrm>
              <a:off x="3442585" y="6118738"/>
              <a:ext cx="1224000" cy="19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AAD75E-5C2F-E742-ADD9-A03E58C169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88585" y="6010738"/>
                <a:ext cx="133164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1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20A66-6B93-324A-8C8A-74D3910D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3"/>
            <a:ext cx="12192000" cy="558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6C739-D01E-6F46-BCFD-3999E819B71B}"/>
              </a:ext>
            </a:extLst>
          </p:cNvPr>
          <p:cNvSpPr txBox="1"/>
          <p:nvPr/>
        </p:nvSpPr>
        <p:spPr>
          <a:xfrm>
            <a:off x="369871" y="277402"/>
            <a:ext cx="425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Jul</a:t>
            </a:r>
            <a:r>
              <a:rPr lang="en-US" sz="4800" dirty="0">
                <a:solidFill>
                  <a:srgbClr val="FF0000"/>
                </a:solidFill>
              </a:rPr>
              <a:t>y</a:t>
            </a:r>
            <a:r>
              <a:rPr lang="en-US" sz="4800" dirty="0"/>
              <a:t>: 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711981-B735-3C42-B1FE-215F98D8C7A9}"/>
              </a:ext>
            </a:extLst>
          </p:cNvPr>
          <p:cNvSpPr/>
          <p:nvPr/>
        </p:nvSpPr>
        <p:spPr>
          <a:xfrm>
            <a:off x="20548" y="3339101"/>
            <a:ext cx="452063" cy="4212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CAEEED-BE2F-E441-90F9-7C3A7FBC7A1F}"/>
              </a:ext>
            </a:extLst>
          </p:cNvPr>
          <p:cNvSpPr/>
          <p:nvPr/>
        </p:nvSpPr>
        <p:spPr>
          <a:xfrm>
            <a:off x="4128504" y="2556554"/>
            <a:ext cx="494867" cy="5051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14:cNvPr>
              <p14:cNvContentPartPr/>
              <p14:nvPr/>
            </p14:nvContentPartPr>
            <p14:xfrm>
              <a:off x="376867" y="2670363"/>
              <a:ext cx="3747960" cy="74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867" y="2562363"/>
                <a:ext cx="3855600" cy="961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53D7712-F140-7140-8CD3-00BC834439E8}"/>
              </a:ext>
            </a:extLst>
          </p:cNvPr>
          <p:cNvSpPr/>
          <p:nvPr/>
        </p:nvSpPr>
        <p:spPr>
          <a:xfrm>
            <a:off x="9222782" y="3212385"/>
            <a:ext cx="494867" cy="5051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D7D9A6-5BD4-1943-97E7-0B5A4E02B4B7}"/>
                  </a:ext>
                </a:extLst>
              </p14:cNvPr>
              <p14:cNvContentPartPr/>
              <p14:nvPr/>
            </p14:nvContentPartPr>
            <p14:xfrm>
              <a:off x="4590307" y="2949003"/>
              <a:ext cx="4652640" cy="56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D7D9A6-5BD4-1943-97E7-0B5A4E02B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6307" y="2841072"/>
                <a:ext cx="4760280" cy="78250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0B96033-F41D-1845-94B3-09E1B9773D67}"/>
              </a:ext>
            </a:extLst>
          </p:cNvPr>
          <p:cNvSpPr/>
          <p:nvPr/>
        </p:nvSpPr>
        <p:spPr>
          <a:xfrm>
            <a:off x="10607232" y="2779160"/>
            <a:ext cx="570204" cy="5599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CAC877-92F1-A04F-8C9B-471E45B353E9}"/>
                  </a:ext>
                </a:extLst>
              </p14:cNvPr>
              <p14:cNvContentPartPr/>
              <p14:nvPr/>
            </p14:nvContentPartPr>
            <p14:xfrm>
              <a:off x="9677467" y="3109563"/>
              <a:ext cx="989640" cy="28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CAC877-92F1-A04F-8C9B-471E45B35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3487" y="3001428"/>
                <a:ext cx="1097241" cy="50427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04C16A2-B96A-764C-93D2-C3886EFD3CEF}"/>
              </a:ext>
            </a:extLst>
          </p:cNvPr>
          <p:cNvSpPr/>
          <p:nvPr/>
        </p:nvSpPr>
        <p:spPr>
          <a:xfrm>
            <a:off x="11692502" y="3208696"/>
            <a:ext cx="452063" cy="48998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BE4121-9E5E-A542-B5AF-72A9522490AC}"/>
                  </a:ext>
                </a:extLst>
              </p14:cNvPr>
              <p14:cNvContentPartPr/>
              <p14:nvPr/>
            </p14:nvContentPartPr>
            <p14:xfrm>
              <a:off x="11167556" y="3161193"/>
              <a:ext cx="582840" cy="14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BE4121-9E5E-A542-B5AF-72A9522490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13916" y="3053553"/>
                <a:ext cx="690480" cy="365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5186842-F85C-BD46-A062-6AE033C2FC9A}"/>
              </a:ext>
            </a:extLst>
          </p:cNvPr>
          <p:cNvSpPr/>
          <p:nvPr/>
        </p:nvSpPr>
        <p:spPr>
          <a:xfrm flipH="1">
            <a:off x="883575" y="3184988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5925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06F97-05A9-7D45-A490-4E942477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94" y="0"/>
            <a:ext cx="52030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CF9B93-3A62-CC4E-8382-7C4E4836D961}"/>
              </a:ext>
            </a:extLst>
          </p:cNvPr>
          <p:cNvSpPr txBox="1"/>
          <p:nvPr/>
        </p:nvSpPr>
        <p:spPr>
          <a:xfrm>
            <a:off x="317715" y="278969"/>
            <a:ext cx="27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399C-563A-D343-879C-CE31C330C648}"/>
              </a:ext>
            </a:extLst>
          </p:cNvPr>
          <p:cNvSpPr txBox="1"/>
          <p:nvPr/>
        </p:nvSpPr>
        <p:spPr>
          <a:xfrm>
            <a:off x="8976101" y="4157419"/>
            <a:ext cx="153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Byte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CA9A2-23BF-D24D-B702-22535D1B9DC9}"/>
              </a:ext>
            </a:extLst>
          </p:cNvPr>
          <p:cNvSpPr txBox="1"/>
          <p:nvPr/>
        </p:nvSpPr>
        <p:spPr>
          <a:xfrm>
            <a:off x="317715" y="953778"/>
            <a:ext cx="289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Contains pointers and containers</a:t>
            </a:r>
          </a:p>
          <a:p>
            <a:endParaRPr lang="en-US" sz="1600" dirty="0"/>
          </a:p>
          <a:p>
            <a:r>
              <a:rPr lang="en-US" sz="1600" dirty="0"/>
              <a:t>Can’t serialize it easily to a file…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ADC0B-D508-624E-A6DB-90F2C7CB402B}"/>
              </a:ext>
            </a:extLst>
          </p:cNvPr>
          <p:cNvSpPr txBox="1"/>
          <p:nvPr/>
        </p:nvSpPr>
        <p:spPr>
          <a:xfrm>
            <a:off x="8976101" y="4831311"/>
            <a:ext cx="2898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Just primitive values</a:t>
            </a:r>
          </a:p>
          <a:p>
            <a:endParaRPr lang="en-US" sz="1600" dirty="0"/>
          </a:p>
          <a:p>
            <a:r>
              <a:rPr lang="en-US" sz="1600" dirty="0"/>
              <a:t>Can directly save it to file</a:t>
            </a:r>
          </a:p>
          <a:p>
            <a:r>
              <a:rPr lang="en-US" sz="1600" dirty="0"/>
              <a:t>Zero loading time!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A6FAB6-6D85-544D-97C1-24647AECDE5B}"/>
                  </a:ext>
                </a:extLst>
              </p14:cNvPr>
              <p14:cNvContentPartPr/>
              <p14:nvPr/>
            </p14:nvContentPartPr>
            <p14:xfrm>
              <a:off x="4083745" y="1270978"/>
              <a:ext cx="809280" cy="1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A6FAB6-6D85-544D-97C1-24647AECD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1745" y="1126978"/>
                <a:ext cx="9529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3F04E3-04FB-7344-83C2-88A6E520A144}"/>
                  </a:ext>
                </a:extLst>
              </p14:cNvPr>
              <p14:cNvContentPartPr/>
              <p14:nvPr/>
            </p14:nvContentPartPr>
            <p14:xfrm>
              <a:off x="3821305" y="2659138"/>
              <a:ext cx="3021120" cy="56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3F04E3-04FB-7344-83C2-88A6E520A1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9305" y="2515138"/>
                <a:ext cx="316476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10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05E4E-52B7-CE41-9D78-AD19516D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81" y="95002"/>
            <a:ext cx="3649797" cy="6667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3AC52-9EFC-C74C-8CF2-8A9057B2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9" y="963588"/>
            <a:ext cx="4781550" cy="16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785C4-F48E-6942-9BB5-6AA8370F8ABD}"/>
              </a:ext>
            </a:extLst>
          </p:cNvPr>
          <p:cNvSpPr txBox="1"/>
          <p:nvPr/>
        </p:nvSpPr>
        <p:spPr>
          <a:xfrm>
            <a:off x="684939" y="311366"/>
            <a:ext cx="27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Byte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29C15-A347-4245-B405-81B1982EE256}"/>
              </a:ext>
            </a:extLst>
          </p:cNvPr>
          <p:cNvSpPr txBox="1"/>
          <p:nvPr/>
        </p:nvSpPr>
        <p:spPr>
          <a:xfrm>
            <a:off x="3053166" y="3431967"/>
            <a:ext cx="27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Byte code dump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318D8-C8EF-D848-B975-19F2848D337B}"/>
              </a:ext>
            </a:extLst>
          </p:cNvPr>
          <p:cNvSpPr txBox="1"/>
          <p:nvPr/>
        </p:nvSpPr>
        <p:spPr>
          <a:xfrm>
            <a:off x="3053166" y="4116586"/>
            <a:ext cx="42394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Byte code records are stored in backward order!</a:t>
            </a:r>
          </a:p>
          <a:p>
            <a:endParaRPr lang="en-US" sz="1600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N: No next address. Just move to next record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F: Final state (or ‘accepted’)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L: Last transition in a state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DAFCFC7-F256-9142-BA7E-657B53FF6E9A}"/>
                  </a:ext>
                </a:extLst>
              </p14:cNvPr>
              <p14:cNvContentPartPr/>
              <p14:nvPr/>
            </p14:nvContentPartPr>
            <p14:xfrm>
              <a:off x="7666279" y="6295914"/>
              <a:ext cx="2994120" cy="53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DAFCFC7-F256-9142-BA7E-657B53FF6E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0639" y="6223914"/>
                <a:ext cx="3065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04CD78-F591-DD4B-BD02-45C373D0161C}"/>
                  </a:ext>
                </a:extLst>
              </p14:cNvPr>
              <p14:cNvContentPartPr/>
              <p14:nvPr/>
            </p14:nvContentPartPr>
            <p14:xfrm>
              <a:off x="7674559" y="4037634"/>
              <a:ext cx="2971800" cy="21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04CD78-F591-DD4B-BD02-45C373D016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8559" y="3965634"/>
                <a:ext cx="30434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C010BC-4A96-7D46-85C8-82E89C8C1499}"/>
                  </a:ext>
                </a:extLst>
              </p14:cNvPr>
              <p14:cNvContentPartPr/>
              <p14:nvPr/>
            </p14:nvContentPartPr>
            <p14:xfrm>
              <a:off x="7690039" y="3776634"/>
              <a:ext cx="2890800" cy="74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C010BC-4A96-7D46-85C8-82E89C8C14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4399" y="3704994"/>
                <a:ext cx="2962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A7D5B3-AAA1-8C42-9431-52C15BB893D1}"/>
                  </a:ext>
                </a:extLst>
              </p14:cNvPr>
              <p14:cNvContentPartPr/>
              <p14:nvPr/>
            </p14:nvContentPartPr>
            <p14:xfrm>
              <a:off x="7695439" y="3445794"/>
              <a:ext cx="2953440" cy="5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A7D5B3-AAA1-8C42-9431-52C15BB893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9799" y="3374154"/>
                <a:ext cx="3025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1465BC0-5A89-E64B-812E-1CC6E6D12B0D}"/>
                  </a:ext>
                </a:extLst>
              </p14:cNvPr>
              <p14:cNvContentPartPr/>
              <p14:nvPr/>
            </p14:nvContentPartPr>
            <p14:xfrm>
              <a:off x="9110959" y="6341994"/>
              <a:ext cx="5112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1465BC0-5A89-E64B-812E-1CC6E6D12B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5319" y="6269994"/>
                <a:ext cx="122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A17739-2F6A-CB4F-BA0B-BE1D99F8621F}"/>
                  </a:ext>
                </a:extLst>
              </p14:cNvPr>
              <p14:cNvContentPartPr/>
              <p14:nvPr/>
            </p14:nvContentPartPr>
            <p14:xfrm>
              <a:off x="9115999" y="4063194"/>
              <a:ext cx="7524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A17739-2F6A-CB4F-BA0B-BE1D99F862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9999" y="3991194"/>
                <a:ext cx="146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8FFA5FB-961C-F14E-BC42-BCB202C39FED}"/>
                  </a:ext>
                </a:extLst>
              </p14:cNvPr>
              <p14:cNvContentPartPr/>
              <p14:nvPr/>
            </p14:nvContentPartPr>
            <p14:xfrm>
              <a:off x="9108079" y="3818034"/>
              <a:ext cx="84240" cy="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8FFA5FB-961C-F14E-BC42-BCB202C39F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72439" y="3746394"/>
                <a:ext cx="1558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DDEC56-F830-334C-BEEF-5399667731A6}"/>
                  </a:ext>
                </a:extLst>
              </p14:cNvPr>
              <p14:cNvContentPartPr/>
              <p14:nvPr/>
            </p14:nvContentPartPr>
            <p14:xfrm>
              <a:off x="8757799" y="3475674"/>
              <a:ext cx="24480" cy="3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DDEC56-F830-334C-BEEF-5399667731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21799" y="3403674"/>
                <a:ext cx="96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7A4EF7-ED17-A047-98F6-AFE853B60639}"/>
                  </a:ext>
                </a:extLst>
              </p14:cNvPr>
              <p14:cNvContentPartPr/>
              <p14:nvPr/>
            </p14:nvContentPartPr>
            <p14:xfrm>
              <a:off x="8176759" y="633191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7A4EF7-ED17-A047-98F6-AFE853B606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41119" y="62602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ACB3476-DF1C-A043-88C7-8B45E79ADFFF}"/>
                  </a:ext>
                </a:extLst>
              </p14:cNvPr>
              <p14:cNvContentPartPr/>
              <p14:nvPr/>
            </p14:nvContentPartPr>
            <p14:xfrm>
              <a:off x="8173159" y="406931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ACB3476-DF1C-A043-88C7-8B45E79ADF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7519" y="39973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737B3EC-803E-AF46-9304-111C41DA1C82}"/>
                  </a:ext>
                </a:extLst>
              </p14:cNvPr>
              <p14:cNvContentPartPr/>
              <p14:nvPr/>
            </p14:nvContentPartPr>
            <p14:xfrm>
              <a:off x="8178919" y="384395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737B3EC-803E-AF46-9304-111C41DA1C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42919" y="37723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724E46E-95BD-ED46-8AF1-36125E01BDBB}"/>
                  </a:ext>
                </a:extLst>
              </p14:cNvPr>
              <p14:cNvContentPartPr/>
              <p14:nvPr/>
            </p14:nvContentPartPr>
            <p14:xfrm>
              <a:off x="8178559" y="349403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724E46E-95BD-ED46-8AF1-36125E01BD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42919" y="342203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A13B91-8388-3B40-BE48-12E762E5CBDC}"/>
                  </a:ext>
                </a:extLst>
              </p14:cNvPr>
              <p14:cNvContentPartPr/>
              <p14:nvPr/>
            </p14:nvContentPartPr>
            <p14:xfrm>
              <a:off x="9578599" y="632831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A13B91-8388-3B40-BE48-12E762E5CB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42599" y="625631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A83DD4-5869-E84B-948C-9CC5CDEB9022}"/>
                  </a:ext>
                </a:extLst>
              </p14:cNvPr>
              <p14:cNvContentPartPr/>
              <p14:nvPr/>
            </p14:nvContentPartPr>
            <p14:xfrm>
              <a:off x="9580759" y="408263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A83DD4-5869-E84B-948C-9CC5CDEB902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45119" y="401099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56CFE54-705C-3044-A7D5-24E6406DDE54}"/>
                  </a:ext>
                </a:extLst>
              </p14:cNvPr>
              <p14:cNvContentPartPr/>
              <p14:nvPr/>
            </p14:nvContentPartPr>
            <p14:xfrm>
              <a:off x="9573199" y="3835314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56CFE54-705C-3044-A7D5-24E6406DDE5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37199" y="376367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472FC2-FD50-A643-92AA-90E61B107C6F}"/>
                  </a:ext>
                </a:extLst>
              </p14:cNvPr>
              <p14:cNvContentPartPr/>
              <p14:nvPr/>
            </p14:nvContentPartPr>
            <p14:xfrm>
              <a:off x="7706599" y="6653394"/>
              <a:ext cx="2916000" cy="52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472FC2-FD50-A643-92AA-90E61B107C6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70959" y="6581754"/>
                <a:ext cx="2987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57B2E42-FDAA-C643-A12E-C7450C93D6E9}"/>
                  </a:ext>
                </a:extLst>
              </p14:cNvPr>
              <p14:cNvContentPartPr/>
              <p14:nvPr/>
            </p14:nvContentPartPr>
            <p14:xfrm>
              <a:off x="7706959" y="6566274"/>
              <a:ext cx="2941920" cy="20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57B2E42-FDAA-C643-A12E-C7450C93D6E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70959" y="6494274"/>
                <a:ext cx="30135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7A013A0-F349-D94C-A862-336A983D97EE}"/>
                  </a:ext>
                </a:extLst>
              </p14:cNvPr>
              <p14:cNvContentPartPr/>
              <p14:nvPr/>
            </p14:nvContentPartPr>
            <p14:xfrm>
              <a:off x="7708759" y="6442794"/>
              <a:ext cx="2892960" cy="54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A013A0-F349-D94C-A862-336A983D97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72759" y="6371154"/>
                <a:ext cx="2964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35AF021-2027-9740-87CF-B34880799467}"/>
                  </a:ext>
                </a:extLst>
              </p14:cNvPr>
              <p14:cNvContentPartPr/>
              <p14:nvPr/>
            </p14:nvContentPartPr>
            <p14:xfrm>
              <a:off x="7838719" y="4202874"/>
              <a:ext cx="1271880" cy="1958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35AF021-2027-9740-87CF-B3488079946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30079" y="4194234"/>
                <a:ext cx="1289520" cy="19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DCC9CB3-1CA6-3E4A-AB6F-33BF103500C9}"/>
                  </a:ext>
                </a:extLst>
              </p14:cNvPr>
              <p14:cNvContentPartPr/>
              <p14:nvPr/>
            </p14:nvContentPartPr>
            <p14:xfrm>
              <a:off x="7834039" y="4207914"/>
              <a:ext cx="2880" cy="42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DCC9CB3-1CA6-3E4A-AB6F-33BF103500C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25039" y="4199274"/>
                <a:ext cx="20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9415A5F-C197-ED42-867B-5E472D586A2B}"/>
                  </a:ext>
                </a:extLst>
              </p14:cNvPr>
              <p14:cNvContentPartPr/>
              <p14:nvPr/>
            </p14:nvContentPartPr>
            <p14:xfrm>
              <a:off x="7840159" y="4205394"/>
              <a:ext cx="42840" cy="2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9415A5F-C197-ED42-867B-5E472D586A2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31159" y="4196754"/>
                <a:ext cx="604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2C8BAEB-9985-764D-9FCC-06E2A81DF983}"/>
                  </a:ext>
                </a:extLst>
              </p14:cNvPr>
              <p14:cNvContentPartPr/>
              <p14:nvPr/>
            </p14:nvContentPartPr>
            <p14:xfrm>
              <a:off x="7830079" y="3871674"/>
              <a:ext cx="1258200" cy="146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2C8BAEB-9985-764D-9FCC-06E2A81DF98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21079" y="3863034"/>
                <a:ext cx="1275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1E9DF18-6A04-0845-B543-DFB03082E3F9}"/>
                  </a:ext>
                </a:extLst>
              </p14:cNvPr>
              <p14:cNvContentPartPr/>
              <p14:nvPr/>
            </p14:nvContentPartPr>
            <p14:xfrm>
              <a:off x="7838359" y="3884634"/>
              <a:ext cx="42120" cy="33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1E9DF18-6A04-0845-B543-DFB03082E3F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29719" y="3875634"/>
                <a:ext cx="59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93B92F2-9BFF-E045-86D8-A9682CB38EBF}"/>
                  </a:ext>
                </a:extLst>
              </p14:cNvPr>
              <p14:cNvContentPartPr/>
              <p14:nvPr/>
            </p14:nvContentPartPr>
            <p14:xfrm>
              <a:off x="7840879" y="3828474"/>
              <a:ext cx="30240" cy="48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93B92F2-9BFF-E045-86D8-A9682CB38EB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832239" y="3819834"/>
                <a:ext cx="478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EEA33DD-0BCB-5E4B-A9A7-481F120F5CB8}"/>
                  </a:ext>
                </a:extLst>
              </p14:cNvPr>
              <p14:cNvContentPartPr/>
              <p14:nvPr/>
            </p14:nvContentPartPr>
            <p14:xfrm>
              <a:off x="7861039" y="3534354"/>
              <a:ext cx="1170720" cy="183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EEA33DD-0BCB-5E4B-A9A7-481F120F5CB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52039" y="3525354"/>
                <a:ext cx="118836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F13A400E-FABF-0447-A031-C8FE5BE50150}"/>
              </a:ext>
            </a:extLst>
          </p:cNvPr>
          <p:cNvGrpSpPr/>
          <p:nvPr/>
        </p:nvGrpSpPr>
        <p:grpSpPr>
          <a:xfrm>
            <a:off x="7864279" y="3507354"/>
            <a:ext cx="34200" cy="76320"/>
            <a:chOff x="7864279" y="3507354"/>
            <a:chExt cx="3420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674950-059D-044D-9BBC-7E8FEBF96514}"/>
                    </a:ext>
                  </a:extLst>
                </p14:cNvPr>
                <p14:cNvContentPartPr/>
                <p14:nvPr/>
              </p14:nvContentPartPr>
              <p14:xfrm>
                <a:off x="7864279" y="3537594"/>
                <a:ext cx="10800" cy="46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674950-059D-044D-9BBC-7E8FEBF965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55639" y="3528594"/>
                  <a:ext cx="28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82B38B-ABC2-4B40-9375-06EFC6C32611}"/>
                    </a:ext>
                  </a:extLst>
                </p14:cNvPr>
                <p14:cNvContentPartPr/>
                <p14:nvPr/>
              </p14:nvContentPartPr>
              <p14:xfrm>
                <a:off x="7867159" y="3507354"/>
                <a:ext cx="31320" cy="33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82B38B-ABC2-4B40-9375-06EFC6C326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58519" y="3498714"/>
                  <a:ext cx="489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2249457-C95A-0A45-B719-929626FC4434}"/>
                  </a:ext>
                </a:extLst>
              </p14:cNvPr>
              <p14:cNvContentPartPr/>
              <p14:nvPr/>
            </p14:nvContentPartPr>
            <p14:xfrm>
              <a:off x="7566919" y="6353514"/>
              <a:ext cx="20880" cy="386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2249457-C95A-0A45-B719-929626FC443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557919" y="6344514"/>
                <a:ext cx="38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697A761-FF19-754D-BF9E-C96DBCC7B2E7}"/>
                  </a:ext>
                </a:extLst>
              </p14:cNvPr>
              <p14:cNvContentPartPr/>
              <p14:nvPr/>
            </p14:nvContentPartPr>
            <p14:xfrm>
              <a:off x="7542439" y="6359274"/>
              <a:ext cx="38160" cy="63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697A761-FF19-754D-BF9E-C96DBCC7B2E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33799" y="6350634"/>
                <a:ext cx="55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568D35A-D6A0-D643-B415-FFB88D7A6645}"/>
                  </a:ext>
                </a:extLst>
              </p14:cNvPr>
              <p14:cNvContentPartPr/>
              <p14:nvPr/>
            </p14:nvContentPartPr>
            <p14:xfrm>
              <a:off x="7587439" y="6355314"/>
              <a:ext cx="57240" cy="59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568D35A-D6A0-D643-B415-FFB88D7A664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78799" y="6346314"/>
                <a:ext cx="7488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08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EC6547-BC17-4840-A6FF-EA4BD2C5192E}"/>
              </a:ext>
            </a:extLst>
          </p:cNvPr>
          <p:cNvSpPr/>
          <p:nvPr/>
        </p:nvSpPr>
        <p:spPr>
          <a:xfrm>
            <a:off x="1066800" y="476716"/>
            <a:ext cx="10058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FST (Finite State Transducer) library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Trie</a:t>
            </a:r>
            <a:r>
              <a:rPr lang="en-US" b="1" dirty="0"/>
              <a:t>-like data structure</a:t>
            </a:r>
          </a:p>
          <a:p>
            <a:r>
              <a:rPr lang="en-US" dirty="0"/>
              <a:t>     O(M) access like std::</a:t>
            </a:r>
            <a:r>
              <a:rPr lang="en-US" dirty="0" err="1"/>
              <a:t>unordered_map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highlight>
                  <a:srgbClr val="00FFFF"/>
                </a:highlight>
              </a:rPr>
              <a:t>Common prefix match </a:t>
            </a:r>
            <a:r>
              <a:rPr lang="en-US" dirty="0"/>
              <a:t>(‘computer programming is fun.’ returns ‘computer’, ‘computer programming’)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Read-only binary database</a:t>
            </a:r>
          </a:p>
          <a:p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Zero loading time when lookup</a:t>
            </a:r>
          </a:p>
          <a:p>
            <a:r>
              <a:rPr lang="en-US" dirty="0"/>
              <a:t>     Memory-mapped file friendly</a:t>
            </a:r>
          </a:p>
          <a:p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Compact</a:t>
            </a:r>
            <a:r>
              <a:rPr lang="en-US" dirty="0"/>
              <a:t> (‘/</a:t>
            </a:r>
            <a:r>
              <a:rPr lang="en-US" dirty="0" err="1"/>
              <a:t>usr</a:t>
            </a:r>
            <a:r>
              <a:rPr lang="en-US" dirty="0"/>
              <a:t>/shared/</a:t>
            </a:r>
            <a:r>
              <a:rPr lang="en-US" dirty="0" err="1"/>
              <a:t>dict</a:t>
            </a:r>
            <a:r>
              <a:rPr lang="en-US" dirty="0"/>
              <a:t>/words’: 2.4M → 1.1M)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Examples that </a:t>
            </a:r>
            <a:r>
              <a:rPr lang="en-US" b="1" dirty="0" err="1"/>
              <a:t>fstlib</a:t>
            </a:r>
            <a:r>
              <a:rPr lang="en-US" b="1" dirty="0"/>
              <a:t> can do, but std::</a:t>
            </a:r>
            <a:r>
              <a:rPr lang="en-US" b="1" dirty="0" err="1"/>
              <a:t>unordered_map</a:t>
            </a:r>
            <a:r>
              <a:rPr lang="en-US" b="1" dirty="0"/>
              <a:t> cannot effectively</a:t>
            </a:r>
          </a:p>
          <a:p>
            <a:r>
              <a:rPr lang="en-US" dirty="0"/>
              <a:t>     Keyword extraction (‘Longest common prefix search’)</a:t>
            </a:r>
          </a:p>
          <a:p>
            <a:r>
              <a:rPr lang="en-US" dirty="0"/>
              <a:t>     Word/phrase list dictionary for full-text search library (‘Zero loading time’, ‘Compact’)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cpp-fstlib</a:t>
            </a:r>
            <a:r>
              <a:rPr lang="en-US" b="1" dirty="0"/>
              <a:t> internals</a:t>
            </a:r>
          </a:p>
          <a:p>
            <a:r>
              <a:rPr lang="en-US" dirty="0"/>
              <a:t>     Compile a source dictionary to byte code, then interpret it when searching</a:t>
            </a:r>
          </a:p>
          <a:p>
            <a:r>
              <a:rPr lang="en-US" dirty="0"/>
              <a:t>     Incremental direct database construction without having a complete set of states on memory</a:t>
            </a:r>
          </a:p>
          <a:p>
            <a:r>
              <a:rPr lang="en-US" dirty="0"/>
              <a:t>     Implemented based on </a:t>
            </a:r>
            <a:r>
              <a:rPr lang="en-US" dirty="0">
                <a:hlinkClick r:id="rId2"/>
              </a:rPr>
              <a:t>https://blog.burntsushi.net/transducers/</a:t>
            </a:r>
            <a:r>
              <a:rPr lang="en-US" dirty="0"/>
              <a:t>. Thanks for the valuable information!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96CA7E-0885-9D4F-8F98-3E373025BDE4}"/>
              </a:ext>
            </a:extLst>
          </p:cNvPr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January, 1</a:t>
            </a:r>
          </a:p>
          <a:p>
            <a:r>
              <a:rPr lang="en-US" dirty="0"/>
              <a:t>Jan, 1</a:t>
            </a:r>
          </a:p>
          <a:p>
            <a:r>
              <a:rPr lang="en-US" dirty="0"/>
              <a:t>February, 2</a:t>
            </a:r>
          </a:p>
          <a:p>
            <a:r>
              <a:rPr lang="en-US" dirty="0"/>
              <a:t>Feb, 2</a:t>
            </a:r>
          </a:p>
          <a:p>
            <a:r>
              <a:rPr lang="en-US" dirty="0"/>
              <a:t>March, 3</a:t>
            </a:r>
          </a:p>
          <a:p>
            <a:r>
              <a:rPr lang="en-US" dirty="0"/>
              <a:t>Mar, 3</a:t>
            </a:r>
          </a:p>
          <a:p>
            <a:r>
              <a:rPr lang="en-US" dirty="0"/>
              <a:t>April, 4</a:t>
            </a:r>
          </a:p>
          <a:p>
            <a:r>
              <a:rPr lang="en-US" dirty="0"/>
              <a:t>Apr, 4</a:t>
            </a:r>
          </a:p>
          <a:p>
            <a:r>
              <a:rPr lang="en-US" dirty="0"/>
              <a:t>May, 5</a:t>
            </a:r>
          </a:p>
          <a:p>
            <a:r>
              <a:rPr lang="en-US" dirty="0"/>
              <a:t>June, 6</a:t>
            </a:r>
          </a:p>
          <a:p>
            <a:r>
              <a:rPr lang="en-US" dirty="0"/>
              <a:t>Jun, 6</a:t>
            </a:r>
          </a:p>
          <a:p>
            <a:r>
              <a:rPr lang="en-US" dirty="0"/>
              <a:t>July, 7</a:t>
            </a:r>
          </a:p>
          <a:p>
            <a:r>
              <a:rPr lang="en-US" dirty="0"/>
              <a:t>Jul, 7</a:t>
            </a:r>
          </a:p>
          <a:p>
            <a:r>
              <a:rPr lang="en-US" dirty="0"/>
              <a:t>August, 8</a:t>
            </a:r>
          </a:p>
          <a:p>
            <a:r>
              <a:rPr lang="en-US" dirty="0"/>
              <a:t>Aug, 8</a:t>
            </a:r>
          </a:p>
          <a:p>
            <a:r>
              <a:rPr lang="en-US" dirty="0"/>
              <a:t>September, 8</a:t>
            </a:r>
          </a:p>
          <a:p>
            <a:r>
              <a:rPr lang="en-US" dirty="0"/>
              <a:t>Sep, 8</a:t>
            </a:r>
          </a:p>
          <a:p>
            <a:r>
              <a:rPr lang="en-US" dirty="0"/>
              <a:t>October, 10</a:t>
            </a:r>
          </a:p>
          <a:p>
            <a:r>
              <a:rPr lang="en-US" dirty="0"/>
              <a:t>Oct, 10</a:t>
            </a:r>
          </a:p>
          <a:p>
            <a:r>
              <a:rPr lang="en-US" dirty="0"/>
              <a:t>November, 11</a:t>
            </a:r>
          </a:p>
          <a:p>
            <a:r>
              <a:rPr lang="en-US" dirty="0"/>
              <a:t>Nov, 11</a:t>
            </a:r>
          </a:p>
          <a:p>
            <a:r>
              <a:rPr lang="en-US" dirty="0"/>
              <a:t>December, 12</a:t>
            </a:r>
          </a:p>
          <a:p>
            <a:r>
              <a:rPr lang="en-US" dirty="0"/>
              <a:t>Dec,12</a:t>
            </a:r>
          </a:p>
        </p:txBody>
      </p:sp>
    </p:spTree>
    <p:extLst>
      <p:ext uri="{BB962C8B-B14F-4D97-AF65-F5344CB8AC3E}">
        <p14:creationId xmlns:p14="http://schemas.microsoft.com/office/powerpoint/2010/main" val="87852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8D300-EFDB-5345-8946-D65AE6EE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61" y="0"/>
            <a:ext cx="793987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FEC67-3FCA-484A-B060-C35EF40B5575}"/>
              </a:ext>
            </a:extLst>
          </p:cNvPr>
          <p:cNvSpPr txBox="1"/>
          <p:nvPr/>
        </p:nvSpPr>
        <p:spPr>
          <a:xfrm>
            <a:off x="369871" y="277402"/>
            <a:ext cx="374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Trie</a:t>
            </a:r>
            <a:endParaRPr lang="en-US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37BE78-DFA8-AC4A-87F3-FFE720E3AEED}"/>
              </a:ext>
            </a:extLst>
          </p:cNvPr>
          <p:cNvSpPr/>
          <p:nvPr/>
        </p:nvSpPr>
        <p:spPr>
          <a:xfrm flipH="1">
            <a:off x="2778478" y="4925655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90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20A66-6B93-324A-8C8A-74D3910D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3"/>
            <a:ext cx="12192000" cy="5588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3F1CD-2892-664E-90F2-D66C76F5674E}"/>
              </a:ext>
            </a:extLst>
          </p:cNvPr>
          <p:cNvSpPr txBox="1"/>
          <p:nvPr/>
        </p:nvSpPr>
        <p:spPr>
          <a:xfrm>
            <a:off x="369871" y="277402"/>
            <a:ext cx="374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DF8E-F90A-AA4A-8ADF-C17C7037767A}"/>
              </a:ext>
            </a:extLst>
          </p:cNvPr>
          <p:cNvSpPr/>
          <p:nvPr/>
        </p:nvSpPr>
        <p:spPr>
          <a:xfrm flipH="1">
            <a:off x="883575" y="3184988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502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20A66-6B93-324A-8C8A-74D3910D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3"/>
            <a:ext cx="12192000" cy="5588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8A4B7-D179-F449-A13D-A91AA6B8A315}"/>
              </a:ext>
            </a:extLst>
          </p:cNvPr>
          <p:cNvSpPr txBox="1"/>
          <p:nvPr/>
        </p:nvSpPr>
        <p:spPr>
          <a:xfrm>
            <a:off x="369870" y="277402"/>
            <a:ext cx="572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Find “July” to get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F18DB-9BF0-8947-B0FD-E6BB2430FAA1}"/>
              </a:ext>
            </a:extLst>
          </p:cNvPr>
          <p:cNvSpPr/>
          <p:nvPr/>
        </p:nvSpPr>
        <p:spPr>
          <a:xfrm flipH="1">
            <a:off x="883575" y="3184988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8764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20A66-6B93-324A-8C8A-74D3910D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3"/>
            <a:ext cx="12192000" cy="558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6C739-D01E-6F46-BCFD-3999E819B71B}"/>
              </a:ext>
            </a:extLst>
          </p:cNvPr>
          <p:cNvSpPr txBox="1"/>
          <p:nvPr/>
        </p:nvSpPr>
        <p:spPr>
          <a:xfrm>
            <a:off x="369871" y="277402"/>
            <a:ext cx="395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Init </a:t>
            </a:r>
            <a:r>
              <a:rPr lang="en-US" sz="4800" dirty="0" err="1"/>
              <a:t>val</a:t>
            </a:r>
            <a:r>
              <a:rPr lang="en-US" sz="4800" dirty="0"/>
              <a:t>: 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711981-B735-3C42-B1FE-215F98D8C7A9}"/>
              </a:ext>
            </a:extLst>
          </p:cNvPr>
          <p:cNvSpPr/>
          <p:nvPr/>
        </p:nvSpPr>
        <p:spPr>
          <a:xfrm>
            <a:off x="20548" y="3339101"/>
            <a:ext cx="452063" cy="4212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D122F-5FCF-F844-892D-47BB474980DB}"/>
              </a:ext>
            </a:extLst>
          </p:cNvPr>
          <p:cNvSpPr/>
          <p:nvPr/>
        </p:nvSpPr>
        <p:spPr>
          <a:xfrm flipH="1">
            <a:off x="883575" y="3184988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6400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20A66-6B93-324A-8C8A-74D3910D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3"/>
            <a:ext cx="12192000" cy="558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6C739-D01E-6F46-BCFD-3999E819B71B}"/>
              </a:ext>
            </a:extLst>
          </p:cNvPr>
          <p:cNvSpPr txBox="1"/>
          <p:nvPr/>
        </p:nvSpPr>
        <p:spPr>
          <a:xfrm>
            <a:off x="369871" y="277402"/>
            <a:ext cx="374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J</a:t>
            </a:r>
            <a:r>
              <a:rPr lang="en-US" sz="4800" dirty="0"/>
              <a:t>: 1 (+1)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711981-B735-3C42-B1FE-215F98D8C7A9}"/>
              </a:ext>
            </a:extLst>
          </p:cNvPr>
          <p:cNvSpPr/>
          <p:nvPr/>
        </p:nvSpPr>
        <p:spPr>
          <a:xfrm>
            <a:off x="20548" y="3339101"/>
            <a:ext cx="452063" cy="4212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CAEEED-BE2F-E441-90F9-7C3A7FBC7A1F}"/>
              </a:ext>
            </a:extLst>
          </p:cNvPr>
          <p:cNvSpPr/>
          <p:nvPr/>
        </p:nvSpPr>
        <p:spPr>
          <a:xfrm>
            <a:off x="4128504" y="2556554"/>
            <a:ext cx="494867" cy="5051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14:cNvPr>
              <p14:cNvContentPartPr/>
              <p14:nvPr/>
            </p14:nvContentPartPr>
            <p14:xfrm>
              <a:off x="376867" y="2670363"/>
              <a:ext cx="3747960" cy="74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27" y="2562723"/>
                <a:ext cx="3855600" cy="961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059374F-8DC5-234B-8B67-4A397EBEE68B}"/>
              </a:ext>
            </a:extLst>
          </p:cNvPr>
          <p:cNvSpPr/>
          <p:nvPr/>
        </p:nvSpPr>
        <p:spPr>
          <a:xfrm flipH="1">
            <a:off x="883575" y="3184988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18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20A66-6B93-324A-8C8A-74D3910D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3"/>
            <a:ext cx="12192000" cy="558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6C739-D01E-6F46-BCFD-3999E819B71B}"/>
              </a:ext>
            </a:extLst>
          </p:cNvPr>
          <p:cNvSpPr txBox="1"/>
          <p:nvPr/>
        </p:nvSpPr>
        <p:spPr>
          <a:xfrm>
            <a:off x="369871" y="277402"/>
            <a:ext cx="425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J</a:t>
            </a:r>
            <a:r>
              <a:rPr lang="en-US" sz="4800" dirty="0">
                <a:solidFill>
                  <a:srgbClr val="FF0000"/>
                </a:solidFill>
              </a:rPr>
              <a:t>u</a:t>
            </a:r>
            <a:r>
              <a:rPr lang="en-US" sz="4800" dirty="0"/>
              <a:t>: 6 (+5)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711981-B735-3C42-B1FE-215F98D8C7A9}"/>
              </a:ext>
            </a:extLst>
          </p:cNvPr>
          <p:cNvSpPr/>
          <p:nvPr/>
        </p:nvSpPr>
        <p:spPr>
          <a:xfrm>
            <a:off x="20548" y="3339101"/>
            <a:ext cx="452063" cy="4212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CAEEED-BE2F-E441-90F9-7C3A7FBC7A1F}"/>
              </a:ext>
            </a:extLst>
          </p:cNvPr>
          <p:cNvSpPr/>
          <p:nvPr/>
        </p:nvSpPr>
        <p:spPr>
          <a:xfrm>
            <a:off x="4128504" y="2556554"/>
            <a:ext cx="494867" cy="5051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14:cNvPr>
              <p14:cNvContentPartPr/>
              <p14:nvPr/>
            </p14:nvContentPartPr>
            <p14:xfrm>
              <a:off x="376867" y="2670363"/>
              <a:ext cx="3747960" cy="74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867" y="2562363"/>
                <a:ext cx="3855600" cy="961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53D7712-F140-7140-8CD3-00BC834439E8}"/>
              </a:ext>
            </a:extLst>
          </p:cNvPr>
          <p:cNvSpPr/>
          <p:nvPr/>
        </p:nvSpPr>
        <p:spPr>
          <a:xfrm>
            <a:off x="9222782" y="3212385"/>
            <a:ext cx="494867" cy="5051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D7D9A6-5BD4-1943-97E7-0B5A4E02B4B7}"/>
                  </a:ext>
                </a:extLst>
              </p14:cNvPr>
              <p14:cNvContentPartPr/>
              <p14:nvPr/>
            </p14:nvContentPartPr>
            <p14:xfrm>
              <a:off x="4590307" y="2949003"/>
              <a:ext cx="4652640" cy="56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D7D9A6-5BD4-1943-97E7-0B5A4E02B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6667" y="2841003"/>
                <a:ext cx="4760280" cy="7826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311B8D-B6E3-6345-BF0C-1E202CEE205B}"/>
              </a:ext>
            </a:extLst>
          </p:cNvPr>
          <p:cNvSpPr/>
          <p:nvPr/>
        </p:nvSpPr>
        <p:spPr>
          <a:xfrm flipH="1">
            <a:off x="883575" y="3184988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5889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20A66-6B93-324A-8C8A-74D3910D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3"/>
            <a:ext cx="12192000" cy="558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6C739-D01E-6F46-BCFD-3999E819B71B}"/>
              </a:ext>
            </a:extLst>
          </p:cNvPr>
          <p:cNvSpPr txBox="1"/>
          <p:nvPr/>
        </p:nvSpPr>
        <p:spPr>
          <a:xfrm>
            <a:off x="369871" y="277402"/>
            <a:ext cx="425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Ju</a:t>
            </a:r>
            <a:r>
              <a:rPr lang="en-US" sz="4800" dirty="0">
                <a:solidFill>
                  <a:srgbClr val="FF0000"/>
                </a:solidFill>
              </a:rPr>
              <a:t>l</a:t>
            </a:r>
            <a:r>
              <a:rPr lang="en-US" sz="4800" dirty="0"/>
              <a:t>: 7 (+1)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711981-B735-3C42-B1FE-215F98D8C7A9}"/>
              </a:ext>
            </a:extLst>
          </p:cNvPr>
          <p:cNvSpPr/>
          <p:nvPr/>
        </p:nvSpPr>
        <p:spPr>
          <a:xfrm>
            <a:off x="20548" y="3339101"/>
            <a:ext cx="452063" cy="4212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CAEEED-BE2F-E441-90F9-7C3A7FBC7A1F}"/>
              </a:ext>
            </a:extLst>
          </p:cNvPr>
          <p:cNvSpPr/>
          <p:nvPr/>
        </p:nvSpPr>
        <p:spPr>
          <a:xfrm>
            <a:off x="4128504" y="2556554"/>
            <a:ext cx="494867" cy="5051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14:cNvPr>
              <p14:cNvContentPartPr/>
              <p14:nvPr/>
            </p14:nvContentPartPr>
            <p14:xfrm>
              <a:off x="376867" y="2670363"/>
              <a:ext cx="3747960" cy="74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B321AD-A0AB-1D47-87E2-096E25503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867" y="2562363"/>
                <a:ext cx="3855600" cy="961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53D7712-F140-7140-8CD3-00BC834439E8}"/>
              </a:ext>
            </a:extLst>
          </p:cNvPr>
          <p:cNvSpPr/>
          <p:nvPr/>
        </p:nvSpPr>
        <p:spPr>
          <a:xfrm>
            <a:off x="9222782" y="3212385"/>
            <a:ext cx="494867" cy="50514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D7D9A6-5BD4-1943-97E7-0B5A4E02B4B7}"/>
                  </a:ext>
                </a:extLst>
              </p14:cNvPr>
              <p14:cNvContentPartPr/>
              <p14:nvPr/>
            </p14:nvContentPartPr>
            <p14:xfrm>
              <a:off x="4590307" y="2949003"/>
              <a:ext cx="4652640" cy="56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D7D9A6-5BD4-1943-97E7-0B5A4E02B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6307" y="2841072"/>
                <a:ext cx="4760280" cy="78250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0B96033-F41D-1845-94B3-09E1B9773D67}"/>
              </a:ext>
            </a:extLst>
          </p:cNvPr>
          <p:cNvSpPr/>
          <p:nvPr/>
        </p:nvSpPr>
        <p:spPr>
          <a:xfrm>
            <a:off x="10607232" y="2779160"/>
            <a:ext cx="570204" cy="55994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CAC877-92F1-A04F-8C9B-471E45B353E9}"/>
                  </a:ext>
                </a:extLst>
              </p14:cNvPr>
              <p14:cNvContentPartPr/>
              <p14:nvPr/>
            </p14:nvContentPartPr>
            <p14:xfrm>
              <a:off x="9677467" y="3109563"/>
              <a:ext cx="989640" cy="28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CAC877-92F1-A04F-8C9B-471E45B35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3467" y="3001923"/>
                <a:ext cx="1097280" cy="504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482C57F-2623-424B-9C68-123A3FCC68BA}"/>
              </a:ext>
            </a:extLst>
          </p:cNvPr>
          <p:cNvSpPr/>
          <p:nvPr/>
        </p:nvSpPr>
        <p:spPr>
          <a:xfrm flipH="1">
            <a:off x="883575" y="3184988"/>
            <a:ext cx="71922" cy="18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0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340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Hirose, Yuji</dc:creator>
  <cp:lastModifiedBy>Hirose, Yuji</cp:lastModifiedBy>
  <cp:revision>34</cp:revision>
  <dcterms:created xsi:type="dcterms:W3CDTF">2020-09-18T01:14:58Z</dcterms:created>
  <dcterms:modified xsi:type="dcterms:W3CDTF">2020-09-19T00:39:54Z</dcterms:modified>
</cp:coreProperties>
</file>