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A6DF9-CE44-DD4D-1755-E5FBE51D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A6C5B-3FEE-C31B-EBED-759D83B8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69BDB-4186-DF5C-4B9F-D8A7A266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026A8-1A80-0101-41D5-F96D4A9B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DC0ED-611A-EC07-AADC-BD5734A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96D45-B4D5-FF02-F9A8-9972B44C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1A873-0EA7-251C-8460-709DC763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78D6C-BB50-9BBC-B6D4-DBDBFE3F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48DE2-7013-5DA8-4997-09DFF9E9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86DF1-4B9E-085E-8F3E-E05D1847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1445F-3884-5F37-FA25-48A62091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07F94-8F5E-07C9-2DD2-A66B519E8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1469A-59B0-5B8D-EA4A-36B4039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8634A-302E-C004-1117-EF9FEB14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26DC4-C129-1B68-450D-83AF87F2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2CED1-A9E3-70BD-53E7-5628353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6F6EE-BF9D-3926-5C8E-D6A01FDA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7F99D-E1F1-5186-39DB-CA6E12A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EC857-ECB4-22D6-13D2-81F192FC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F01F9-4B42-789F-9FF8-1FB8D354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A22E-E11D-0CD4-C73A-146653CC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A161E-8E54-3E7E-9872-488CEDF6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D4D9D-C7C9-4FAF-F001-E576317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4D1A4-9ADA-08E9-D77E-37A9856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25C40-DAE0-7BD2-97F9-5D87547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66393-6080-4154-F131-C88416B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75C95-4CA7-D414-1A14-3F8568F45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52309-082F-6ADE-02EB-FE9487AB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BFF5F-AED5-EC4B-6341-5CAE57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5F829-7165-4195-6276-B7D95AD1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8230D-B610-4D5F-8F8F-28E7682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F1F9-18E2-1560-8DAA-11E9D5D5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A7185-A2F7-D542-3C3E-50FFBA49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B1CD5-B761-1DAE-9751-8FABB6E7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6468A-8431-D795-B397-84B4A235A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5CA88-89F1-A5C6-7664-A3EC4CF5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CC1FE-074F-E1E2-CB60-DB440CB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E595A6-11F3-F7CD-B50F-BC910F70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A8364B-9CF4-C57E-CE3B-5D49BE02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9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25FC-D143-45C7-DA7A-24439BFA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C6A90-E47D-E76C-443E-6AB6B1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075E0-7A86-05FE-F818-EA31ED1D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5E38E-0AFB-7A6C-8552-73493B62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4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CA67A-CA2C-18EC-7DFB-7E3497C9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3B4BFB-09C9-8E20-7A00-117D347C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EF68E-54B3-1D77-4DA1-690C66E5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9374-EFCE-E050-E029-5EA60F33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E693-097A-C39E-8FDA-B9B20FD4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99180-4E1B-F633-F170-360288991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1DEB7-5761-27E7-5570-60BDDF34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20646-0467-57A3-B58E-72ADCC81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290A6-8F41-F953-FCF2-9B5CBA8C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50259-EB39-A1A4-03E7-AAB9B3E4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DE53B-99F0-0D65-BF4D-D7D355233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7C306-685F-8DB6-10BF-5DFCA885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EE7D8-F6AF-08F6-285D-232566F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96D12-213B-64EF-8DB0-8C282BE9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93767-8293-991D-8AE0-B2B4BE01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94CA6-AD4F-1D2E-8AF4-B2826982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60072-0CFF-560E-16A5-7D53F276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77521-00BE-31A0-80CC-57779B03F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19A7-62CB-461F-8E5C-3B90AA824ED7}" type="datetimeFigureOut">
              <a:rPr lang="zh-CN" altLang="en-US" smtClean="0"/>
              <a:t>2024-11-11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3F6FE-15D8-6703-D95A-20FBFF573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14CC3-C5A0-6761-F4B2-3B023D22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B1C2-E2C8-492B-93A0-8C6790062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51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3B9ECB-5C5A-CA46-93D8-779B4F6C8CAF}"/>
              </a:ext>
            </a:extLst>
          </p:cNvPr>
          <p:cNvSpPr txBox="1"/>
          <p:nvPr/>
        </p:nvSpPr>
        <p:spPr bwMode="auto">
          <a:xfrm>
            <a:off x="431280" y="619497"/>
            <a:ext cx="8883390" cy="194765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5"/>
              </a:spcBef>
              <a:buNone/>
              <a:defRPr sz="280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4150" indent="-171450">
              <a:buFont typeface="Wingdings" panose="05000000000000000000" pitchFamily="2" charset="2"/>
              <a:buChar char="u"/>
            </a:pPr>
            <a:r>
              <a:rPr lang="zh-CN" altLang="en-US" sz="1200" b="1" dirty="0"/>
              <a:t>打造企业大数据分析体系</a:t>
            </a:r>
            <a:r>
              <a:rPr lang="zh-CN" altLang="en-US" sz="1200" dirty="0"/>
              <a:t>，实现智慧分析与智慧决策，推动业务赋能和数字化转型！</a:t>
            </a:r>
          </a:p>
        </p:txBody>
      </p:sp>
      <p:sp>
        <p:nvSpPr>
          <p:cNvPr id="5" name="流程图: 摘录 4">
            <a:extLst>
              <a:ext uri="{FF2B5EF4-FFF2-40B4-BE49-F238E27FC236}">
                <a16:creationId xmlns:a16="http://schemas.microsoft.com/office/drawing/2014/main" id="{14777409-B222-F9BC-2E10-64B43B6CFCBF}"/>
              </a:ext>
            </a:extLst>
          </p:cNvPr>
          <p:cNvSpPr/>
          <p:nvPr/>
        </p:nvSpPr>
        <p:spPr>
          <a:xfrm>
            <a:off x="782246" y="814944"/>
            <a:ext cx="7728439" cy="426877"/>
          </a:xfrm>
          <a:prstGeom prst="flowChartExtra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363B9F9-1F80-9E51-3B6D-CA11F91BF65C}"/>
              </a:ext>
            </a:extLst>
          </p:cNvPr>
          <p:cNvSpPr/>
          <p:nvPr/>
        </p:nvSpPr>
        <p:spPr>
          <a:xfrm>
            <a:off x="663844" y="1714107"/>
            <a:ext cx="7819175" cy="673841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3837FA-180B-3EF9-8605-68D8952E84E5}"/>
              </a:ext>
            </a:extLst>
          </p:cNvPr>
          <p:cNvSpPr/>
          <p:nvPr/>
        </p:nvSpPr>
        <p:spPr>
          <a:xfrm>
            <a:off x="3903953" y="1015685"/>
            <a:ext cx="15311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数据是企业的战略资产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414698-F7DD-76AA-B9BD-E0B440218886}"/>
              </a:ext>
            </a:extLst>
          </p:cNvPr>
          <p:cNvSpPr/>
          <p:nvPr/>
        </p:nvSpPr>
        <p:spPr>
          <a:xfrm>
            <a:off x="3460111" y="1773271"/>
            <a:ext cx="2147835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4CF7F17-AC8A-77AE-64C3-F083F6B2BC75}"/>
              </a:ext>
            </a:extLst>
          </p:cNvPr>
          <p:cNvSpPr/>
          <p:nvPr/>
        </p:nvSpPr>
        <p:spPr>
          <a:xfrm>
            <a:off x="3735103" y="2072248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: 圆角 10">
            <a:extLst>
              <a:ext uri="{FF2B5EF4-FFF2-40B4-BE49-F238E27FC236}">
                <a16:creationId xmlns:a16="http://schemas.microsoft.com/office/drawing/2014/main" id="{982FBA77-A1C4-DC5C-79E1-C4619122E236}"/>
              </a:ext>
            </a:extLst>
          </p:cNvPr>
          <p:cNvSpPr/>
          <p:nvPr/>
        </p:nvSpPr>
        <p:spPr>
          <a:xfrm>
            <a:off x="1515794" y="2056058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1">
            <a:extLst>
              <a:ext uri="{FF2B5EF4-FFF2-40B4-BE49-F238E27FC236}">
                <a16:creationId xmlns:a16="http://schemas.microsoft.com/office/drawing/2014/main" id="{B9FE84CB-5E8D-947A-BC1D-D6E6147929B6}"/>
              </a:ext>
            </a:extLst>
          </p:cNvPr>
          <p:cNvSpPr/>
          <p:nvPr/>
        </p:nvSpPr>
        <p:spPr>
          <a:xfrm>
            <a:off x="6023736" y="2056057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B3480F-C709-8D6E-809B-925BA299832B}"/>
              </a:ext>
            </a:extLst>
          </p:cNvPr>
          <p:cNvSpPr/>
          <p:nvPr/>
        </p:nvSpPr>
        <p:spPr>
          <a:xfrm>
            <a:off x="3863004" y="1773270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公司数据管理总纲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1E2C64-BE38-8F35-77E7-5C7951EE27CC}"/>
              </a:ext>
            </a:extLst>
          </p:cNvPr>
          <p:cNvSpPr/>
          <p:nvPr/>
        </p:nvSpPr>
        <p:spPr>
          <a:xfrm>
            <a:off x="4060822" y="2070080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数据架构标准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347D9F-5B8A-4882-2047-3CCFEF0BCDCE}"/>
              </a:ext>
            </a:extLst>
          </p:cNvPr>
          <p:cNvSpPr/>
          <p:nvPr/>
        </p:nvSpPr>
        <p:spPr>
          <a:xfrm>
            <a:off x="1934467" y="2060750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数据源管理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652F2B-17AA-96DF-DD93-E34BA8D9750E}"/>
              </a:ext>
            </a:extLst>
          </p:cNvPr>
          <p:cNvSpPr/>
          <p:nvPr/>
        </p:nvSpPr>
        <p:spPr>
          <a:xfrm>
            <a:off x="6454381" y="2060750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DAD4CAAD-C679-62E1-C789-958E340C5062}"/>
              </a:ext>
            </a:extLst>
          </p:cNvPr>
          <p:cNvSpPr/>
          <p:nvPr/>
        </p:nvSpPr>
        <p:spPr>
          <a:xfrm>
            <a:off x="664157" y="2462538"/>
            <a:ext cx="851638" cy="171480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FEC6A2DB-FA5B-816B-DE4F-EBF15724CD70}"/>
              </a:ext>
            </a:extLst>
          </p:cNvPr>
          <p:cNvSpPr/>
          <p:nvPr/>
        </p:nvSpPr>
        <p:spPr>
          <a:xfrm>
            <a:off x="658354" y="4252402"/>
            <a:ext cx="7819175" cy="32059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033C9BE4-3FE3-3C1C-7F10-9002600EC632}"/>
              </a:ext>
            </a:extLst>
          </p:cNvPr>
          <p:cNvSpPr/>
          <p:nvPr/>
        </p:nvSpPr>
        <p:spPr>
          <a:xfrm>
            <a:off x="709003" y="1305694"/>
            <a:ext cx="7819175" cy="32059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6228831D-C4D6-F778-64FB-C2A0F7ECE9D7}"/>
              </a:ext>
            </a:extLst>
          </p:cNvPr>
          <p:cNvSpPr/>
          <p:nvPr/>
        </p:nvSpPr>
        <p:spPr>
          <a:xfrm>
            <a:off x="7625890" y="2449979"/>
            <a:ext cx="851638" cy="171480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AC79F06-BBB8-8025-7F04-8700AEA9B940}"/>
              </a:ext>
            </a:extLst>
          </p:cNvPr>
          <p:cNvSpPr/>
          <p:nvPr/>
        </p:nvSpPr>
        <p:spPr>
          <a:xfrm>
            <a:off x="1934467" y="2457998"/>
            <a:ext cx="5252327" cy="171480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A083D6-2840-566E-806F-5E48DD5C1F21}"/>
              </a:ext>
            </a:extLst>
          </p:cNvPr>
          <p:cNvSpPr/>
          <p:nvPr/>
        </p:nvSpPr>
        <p:spPr>
          <a:xfrm>
            <a:off x="638209" y="1954663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标准体系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C93345-213F-3CDF-92D6-F8B4A71E1EAB}"/>
              </a:ext>
            </a:extLst>
          </p:cNvPr>
          <p:cNvSpPr/>
          <p:nvPr/>
        </p:nvSpPr>
        <p:spPr>
          <a:xfrm>
            <a:off x="652674" y="3143821"/>
            <a:ext cx="729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数据架构标准管理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4D09A7-AD4D-53CD-BB60-2509E697D472}"/>
              </a:ext>
            </a:extLst>
          </p:cNvPr>
          <p:cNvSpPr/>
          <p:nvPr/>
        </p:nvSpPr>
        <p:spPr>
          <a:xfrm>
            <a:off x="652674" y="4279754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8E2EAD-BE24-2052-BA16-0E7DF4D7CE3E}"/>
              </a:ext>
            </a:extLst>
          </p:cNvPr>
          <p:cNvSpPr/>
          <p:nvPr/>
        </p:nvSpPr>
        <p:spPr>
          <a:xfrm>
            <a:off x="703322" y="1340141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F5DBC4-A77F-1BB1-9253-F4C47B98083C}"/>
              </a:ext>
            </a:extLst>
          </p:cNvPr>
          <p:cNvSpPr/>
          <p:nvPr/>
        </p:nvSpPr>
        <p:spPr>
          <a:xfrm>
            <a:off x="2178737" y="2466306"/>
            <a:ext cx="4838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基本主业务流的信息价值链综合治理（数据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&amp;IT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）：纵横打通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D407B6-55A4-2B30-47D3-98B79614D7E2}"/>
              </a:ext>
            </a:extLst>
          </p:cNvPr>
          <p:cNvSpPr/>
          <p:nvPr/>
        </p:nvSpPr>
        <p:spPr>
          <a:xfrm>
            <a:off x="7596261" y="3143822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</a:p>
        </p:txBody>
      </p:sp>
      <p:sp>
        <p:nvSpPr>
          <p:cNvPr id="27" name="箭头: 五边形 29">
            <a:extLst>
              <a:ext uri="{FF2B5EF4-FFF2-40B4-BE49-F238E27FC236}">
                <a16:creationId xmlns:a16="http://schemas.microsoft.com/office/drawing/2014/main" id="{DFA89FFC-3ACA-A964-6954-D32D036A9FFA}"/>
              </a:ext>
            </a:extLst>
          </p:cNvPr>
          <p:cNvSpPr/>
          <p:nvPr/>
        </p:nvSpPr>
        <p:spPr>
          <a:xfrm>
            <a:off x="2289592" y="2764714"/>
            <a:ext cx="4559012" cy="27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箭头: 五边形 30">
            <a:extLst>
              <a:ext uri="{FF2B5EF4-FFF2-40B4-BE49-F238E27FC236}">
                <a16:creationId xmlns:a16="http://schemas.microsoft.com/office/drawing/2014/main" id="{37125D4A-70C4-918D-DCEB-6F9EF6193A4F}"/>
              </a:ext>
            </a:extLst>
          </p:cNvPr>
          <p:cNvSpPr/>
          <p:nvPr/>
        </p:nvSpPr>
        <p:spPr>
          <a:xfrm>
            <a:off x="2289592" y="3109876"/>
            <a:ext cx="4559012" cy="27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箭头: 五边形 31">
            <a:extLst>
              <a:ext uri="{FF2B5EF4-FFF2-40B4-BE49-F238E27FC236}">
                <a16:creationId xmlns:a16="http://schemas.microsoft.com/office/drawing/2014/main" id="{45AAD8EB-EFFD-D5BC-F0A7-E19BAFD985E2}"/>
              </a:ext>
            </a:extLst>
          </p:cNvPr>
          <p:cNvSpPr/>
          <p:nvPr/>
        </p:nvSpPr>
        <p:spPr>
          <a:xfrm>
            <a:off x="2301250" y="3457184"/>
            <a:ext cx="4559012" cy="27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箭头: 五边形 32">
            <a:extLst>
              <a:ext uri="{FF2B5EF4-FFF2-40B4-BE49-F238E27FC236}">
                <a16:creationId xmlns:a16="http://schemas.microsoft.com/office/drawing/2014/main" id="{50A8EBD1-3E62-7638-0B25-07CAD24C03B3}"/>
              </a:ext>
            </a:extLst>
          </p:cNvPr>
          <p:cNvSpPr/>
          <p:nvPr/>
        </p:nvSpPr>
        <p:spPr>
          <a:xfrm>
            <a:off x="2306856" y="3823087"/>
            <a:ext cx="4559012" cy="2727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: 圆角 33">
            <a:extLst>
              <a:ext uri="{FF2B5EF4-FFF2-40B4-BE49-F238E27FC236}">
                <a16:creationId xmlns:a16="http://schemas.microsoft.com/office/drawing/2014/main" id="{7D7A8836-24F1-2063-1AC6-E4DA7D1EEE4A}"/>
              </a:ext>
            </a:extLst>
          </p:cNvPr>
          <p:cNvSpPr/>
          <p:nvPr/>
        </p:nvSpPr>
        <p:spPr>
          <a:xfrm>
            <a:off x="1523199" y="4306855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EBD0F4-BFED-6B51-2194-A45F1AFCC4CF}"/>
              </a:ext>
            </a:extLst>
          </p:cNvPr>
          <p:cNvSpPr/>
          <p:nvPr/>
        </p:nvSpPr>
        <p:spPr>
          <a:xfrm>
            <a:off x="3721709" y="2804496"/>
            <a:ext cx="18405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战略到执行 信息价值链拉通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157133-79CF-B6B9-688C-2B9203990044}"/>
              </a:ext>
            </a:extLst>
          </p:cNvPr>
          <p:cNvSpPr/>
          <p:nvPr/>
        </p:nvSpPr>
        <p:spPr>
          <a:xfrm>
            <a:off x="3587056" y="3133644"/>
            <a:ext cx="21098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业务交易到核算 信息价值链拉通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677AF-B135-9B45-30A1-BAFD5EC1DAA0}"/>
              </a:ext>
            </a:extLst>
          </p:cNvPr>
          <p:cNvSpPr/>
          <p:nvPr/>
        </p:nvSpPr>
        <p:spPr>
          <a:xfrm>
            <a:off x="3519730" y="3488361"/>
            <a:ext cx="22445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产品生命周期管理 信息价值链拉通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410057D-39BF-952D-96BE-68BEB3F1EEBD}"/>
              </a:ext>
            </a:extLst>
          </p:cNvPr>
          <p:cNvSpPr/>
          <p:nvPr/>
        </p:nvSpPr>
        <p:spPr>
          <a:xfrm>
            <a:off x="3452404" y="3848804"/>
            <a:ext cx="23791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存量管理到问题解决 信息价值链拉通</a:t>
            </a:r>
          </a:p>
        </p:txBody>
      </p:sp>
      <p:sp>
        <p:nvSpPr>
          <p:cNvPr id="36" name="箭头: 下 38">
            <a:extLst>
              <a:ext uri="{FF2B5EF4-FFF2-40B4-BE49-F238E27FC236}">
                <a16:creationId xmlns:a16="http://schemas.microsoft.com/office/drawing/2014/main" id="{EAA22EA8-80C8-9E27-EE57-FCCF7E1D52FF}"/>
              </a:ext>
            </a:extLst>
          </p:cNvPr>
          <p:cNvSpPr/>
          <p:nvPr/>
        </p:nvSpPr>
        <p:spPr>
          <a:xfrm>
            <a:off x="2620802" y="2685113"/>
            <a:ext cx="401349" cy="149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BA2D28-2442-12D1-9EA4-2C32186608E1}"/>
              </a:ext>
            </a:extLst>
          </p:cNvPr>
          <p:cNvSpPr/>
          <p:nvPr/>
        </p:nvSpPr>
        <p:spPr>
          <a:xfrm>
            <a:off x="2686906" y="2731336"/>
            <a:ext cx="2962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主数据在交易打通</a:t>
            </a:r>
          </a:p>
        </p:txBody>
      </p:sp>
      <p:sp>
        <p:nvSpPr>
          <p:cNvPr id="38" name="箭头: 下 41">
            <a:extLst>
              <a:ext uri="{FF2B5EF4-FFF2-40B4-BE49-F238E27FC236}">
                <a16:creationId xmlns:a16="http://schemas.microsoft.com/office/drawing/2014/main" id="{573FDE68-51BA-3F15-CAD9-C9F5A03925D9}"/>
              </a:ext>
            </a:extLst>
          </p:cNvPr>
          <p:cNvSpPr/>
          <p:nvPr/>
        </p:nvSpPr>
        <p:spPr>
          <a:xfrm>
            <a:off x="6086402" y="2729897"/>
            <a:ext cx="401349" cy="149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75F28F-2BB7-C6FC-BB81-3733B7520DFD}"/>
              </a:ext>
            </a:extLst>
          </p:cNvPr>
          <p:cNvSpPr/>
          <p:nvPr/>
        </p:nvSpPr>
        <p:spPr>
          <a:xfrm>
            <a:off x="6152148" y="2736576"/>
            <a:ext cx="29627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维度数据在报告打通</a:t>
            </a:r>
          </a:p>
        </p:txBody>
      </p:sp>
      <p:sp>
        <p:nvSpPr>
          <p:cNvPr id="40" name="箭头: 下 42">
            <a:extLst>
              <a:ext uri="{FF2B5EF4-FFF2-40B4-BE49-F238E27FC236}">
                <a16:creationId xmlns:a16="http://schemas.microsoft.com/office/drawing/2014/main" id="{BE4CEC4F-048C-8AD7-C0F5-E77408D16C6F}"/>
              </a:ext>
            </a:extLst>
          </p:cNvPr>
          <p:cNvSpPr/>
          <p:nvPr/>
        </p:nvSpPr>
        <p:spPr>
          <a:xfrm>
            <a:off x="4152162" y="2323525"/>
            <a:ext cx="276659" cy="174601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箭头: 下 44">
            <a:extLst>
              <a:ext uri="{FF2B5EF4-FFF2-40B4-BE49-F238E27FC236}">
                <a16:creationId xmlns:a16="http://schemas.microsoft.com/office/drawing/2014/main" id="{53A64F64-8E3E-9DE0-5C0E-5E4B21AED158}"/>
              </a:ext>
            </a:extLst>
          </p:cNvPr>
          <p:cNvSpPr/>
          <p:nvPr/>
        </p:nvSpPr>
        <p:spPr>
          <a:xfrm rot="10800000">
            <a:off x="4898535" y="2296825"/>
            <a:ext cx="276659" cy="174601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下 45">
            <a:extLst>
              <a:ext uri="{FF2B5EF4-FFF2-40B4-BE49-F238E27FC236}">
                <a16:creationId xmlns:a16="http://schemas.microsoft.com/office/drawing/2014/main" id="{23931DD1-1E06-0753-1F8D-2D39BD42C6C8}"/>
              </a:ext>
            </a:extLst>
          </p:cNvPr>
          <p:cNvSpPr/>
          <p:nvPr/>
        </p:nvSpPr>
        <p:spPr>
          <a:xfrm rot="16200000">
            <a:off x="1595917" y="3042268"/>
            <a:ext cx="276659" cy="2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下 46">
            <a:extLst>
              <a:ext uri="{FF2B5EF4-FFF2-40B4-BE49-F238E27FC236}">
                <a16:creationId xmlns:a16="http://schemas.microsoft.com/office/drawing/2014/main" id="{9B974EE6-E013-3723-5734-515C0FF5C293}"/>
              </a:ext>
            </a:extLst>
          </p:cNvPr>
          <p:cNvSpPr/>
          <p:nvPr/>
        </p:nvSpPr>
        <p:spPr>
          <a:xfrm rot="5400000">
            <a:off x="1583002" y="3441442"/>
            <a:ext cx="276659" cy="2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箭头: 下 47">
            <a:extLst>
              <a:ext uri="{FF2B5EF4-FFF2-40B4-BE49-F238E27FC236}">
                <a16:creationId xmlns:a16="http://schemas.microsoft.com/office/drawing/2014/main" id="{68FE19C6-1D41-AC71-9668-DD3BC2EEADBC}"/>
              </a:ext>
            </a:extLst>
          </p:cNvPr>
          <p:cNvSpPr/>
          <p:nvPr/>
        </p:nvSpPr>
        <p:spPr>
          <a:xfrm rot="16200000">
            <a:off x="7293293" y="3022458"/>
            <a:ext cx="276659" cy="2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箭头: 下 48">
            <a:extLst>
              <a:ext uri="{FF2B5EF4-FFF2-40B4-BE49-F238E27FC236}">
                <a16:creationId xmlns:a16="http://schemas.microsoft.com/office/drawing/2014/main" id="{0B25163F-E1BE-E815-1E6D-2B27EE4C3DF6}"/>
              </a:ext>
            </a:extLst>
          </p:cNvPr>
          <p:cNvSpPr/>
          <p:nvPr/>
        </p:nvSpPr>
        <p:spPr>
          <a:xfrm rot="5400000">
            <a:off x="7280377" y="3421632"/>
            <a:ext cx="276659" cy="2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箭头: 下 49">
            <a:extLst>
              <a:ext uri="{FF2B5EF4-FFF2-40B4-BE49-F238E27FC236}">
                <a16:creationId xmlns:a16="http://schemas.microsoft.com/office/drawing/2014/main" id="{9AA5BC7E-D385-E987-1036-0673E581A0DF}"/>
              </a:ext>
            </a:extLst>
          </p:cNvPr>
          <p:cNvSpPr/>
          <p:nvPr/>
        </p:nvSpPr>
        <p:spPr>
          <a:xfrm>
            <a:off x="4126603" y="4138592"/>
            <a:ext cx="276659" cy="174601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下 50">
            <a:extLst>
              <a:ext uri="{FF2B5EF4-FFF2-40B4-BE49-F238E27FC236}">
                <a16:creationId xmlns:a16="http://schemas.microsoft.com/office/drawing/2014/main" id="{2E57B8B4-7B9B-64BB-A81B-38DBD5CADA72}"/>
              </a:ext>
            </a:extLst>
          </p:cNvPr>
          <p:cNvSpPr/>
          <p:nvPr/>
        </p:nvSpPr>
        <p:spPr>
          <a:xfrm rot="10800000">
            <a:off x="4872976" y="4111892"/>
            <a:ext cx="276659" cy="174601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4FCC8F6-15C6-6A46-8CC6-69CBE378031A}"/>
              </a:ext>
            </a:extLst>
          </p:cNvPr>
          <p:cNvSpPr/>
          <p:nvPr/>
        </p:nvSpPr>
        <p:spPr>
          <a:xfrm>
            <a:off x="1925185" y="4305278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管理信息架构</a:t>
            </a:r>
          </a:p>
        </p:txBody>
      </p:sp>
      <p:sp>
        <p:nvSpPr>
          <p:cNvPr id="49" name="矩形: 圆角 54">
            <a:extLst>
              <a:ext uri="{FF2B5EF4-FFF2-40B4-BE49-F238E27FC236}">
                <a16:creationId xmlns:a16="http://schemas.microsoft.com/office/drawing/2014/main" id="{4228A956-3034-2CC0-8150-471809B82059}"/>
              </a:ext>
            </a:extLst>
          </p:cNvPr>
          <p:cNvSpPr/>
          <p:nvPr/>
        </p:nvSpPr>
        <p:spPr>
          <a:xfrm>
            <a:off x="3775282" y="4300950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E76E7CB-1567-38EF-99C9-DBA54A9A1E84}"/>
              </a:ext>
            </a:extLst>
          </p:cNvPr>
          <p:cNvSpPr/>
          <p:nvPr/>
        </p:nvSpPr>
        <p:spPr>
          <a:xfrm>
            <a:off x="4177268" y="4299374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管理数据质量</a:t>
            </a:r>
          </a:p>
        </p:txBody>
      </p:sp>
      <p:sp>
        <p:nvSpPr>
          <p:cNvPr id="51" name="矩形: 圆角 56">
            <a:extLst>
              <a:ext uri="{FF2B5EF4-FFF2-40B4-BE49-F238E27FC236}">
                <a16:creationId xmlns:a16="http://schemas.microsoft.com/office/drawing/2014/main" id="{1008CA15-3F4A-39AC-13D2-E46EF2EC9CD8}"/>
              </a:ext>
            </a:extLst>
          </p:cNvPr>
          <p:cNvSpPr/>
          <p:nvPr/>
        </p:nvSpPr>
        <p:spPr>
          <a:xfrm>
            <a:off x="6038704" y="4297356"/>
            <a:ext cx="1673051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3E8B2F6-2C4E-5869-6E79-8C66A29EEA64}"/>
              </a:ext>
            </a:extLst>
          </p:cNvPr>
          <p:cNvSpPr/>
          <p:nvPr/>
        </p:nvSpPr>
        <p:spPr>
          <a:xfrm>
            <a:off x="6440689" y="4295780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管理数据分析</a:t>
            </a:r>
          </a:p>
        </p:txBody>
      </p:sp>
      <p:sp>
        <p:nvSpPr>
          <p:cNvPr id="53" name="矩形: 圆角 58">
            <a:extLst>
              <a:ext uri="{FF2B5EF4-FFF2-40B4-BE49-F238E27FC236}">
                <a16:creationId xmlns:a16="http://schemas.microsoft.com/office/drawing/2014/main" id="{49B250E1-F19F-9F75-9AEA-71D89228DAC5}"/>
              </a:ext>
            </a:extLst>
          </p:cNvPr>
          <p:cNvSpPr/>
          <p:nvPr/>
        </p:nvSpPr>
        <p:spPr>
          <a:xfrm>
            <a:off x="1573848" y="1374999"/>
            <a:ext cx="2252084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719DD61-E889-7A5F-00EC-C52E791F4071}"/>
              </a:ext>
            </a:extLst>
          </p:cNvPr>
          <p:cNvSpPr/>
          <p:nvPr/>
        </p:nvSpPr>
        <p:spPr>
          <a:xfrm>
            <a:off x="2272369" y="1374998"/>
            <a:ext cx="9028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62">
            <a:extLst>
              <a:ext uri="{FF2B5EF4-FFF2-40B4-BE49-F238E27FC236}">
                <a16:creationId xmlns:a16="http://schemas.microsoft.com/office/drawing/2014/main" id="{E9E4EB19-BE3F-8905-731D-69195E851E3E}"/>
              </a:ext>
            </a:extLst>
          </p:cNvPr>
          <p:cNvSpPr/>
          <p:nvPr/>
        </p:nvSpPr>
        <p:spPr>
          <a:xfrm>
            <a:off x="5543795" y="1373572"/>
            <a:ext cx="2252084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327E0A-A8FB-2342-493D-9C81E139790D}"/>
              </a:ext>
            </a:extLst>
          </p:cNvPr>
          <p:cNvSpPr/>
          <p:nvPr/>
        </p:nvSpPr>
        <p:spPr>
          <a:xfrm>
            <a:off x="6196631" y="137357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各数据管理部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6CDA23-A598-4A53-E410-9FFF246E0597}"/>
              </a:ext>
            </a:extLst>
          </p:cNvPr>
          <p:cNvSpPr/>
          <p:nvPr/>
        </p:nvSpPr>
        <p:spPr>
          <a:xfrm>
            <a:off x="782246" y="1665499"/>
            <a:ext cx="7875504" cy="740418"/>
          </a:xfrm>
          <a:prstGeom prst="rect">
            <a:avLst/>
          </a:prstGeom>
          <a:solidFill>
            <a:srgbClr val="FFFFFF">
              <a:lumMod val="65000"/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1350" b="1" kern="0" dirty="0">
                <a:solidFill>
                  <a:srgbClr val="FF7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数据标准体系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0A7CCB-FC79-5AD4-ADFB-DAB15DD6EB28}"/>
              </a:ext>
            </a:extLst>
          </p:cNvPr>
          <p:cNvSpPr/>
          <p:nvPr/>
        </p:nvSpPr>
        <p:spPr>
          <a:xfrm>
            <a:off x="658352" y="2473866"/>
            <a:ext cx="7923081" cy="2076083"/>
          </a:xfrm>
          <a:prstGeom prst="rect">
            <a:avLst/>
          </a:prstGeom>
          <a:solidFill>
            <a:srgbClr val="FFFFFF">
              <a:lumMod val="65000"/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1350" b="1" kern="0" dirty="0">
                <a:solidFill>
                  <a:srgbClr val="FF7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数据治理流程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FA5E87-6B41-08D0-8E7A-187088788A7A}"/>
              </a:ext>
            </a:extLst>
          </p:cNvPr>
          <p:cNvSpPr/>
          <p:nvPr/>
        </p:nvSpPr>
        <p:spPr>
          <a:xfrm>
            <a:off x="638208" y="1288899"/>
            <a:ext cx="7923081" cy="327970"/>
          </a:xfrm>
          <a:prstGeom prst="rect">
            <a:avLst/>
          </a:prstGeom>
          <a:solidFill>
            <a:srgbClr val="FFFFFF">
              <a:lumMod val="65000"/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1350" b="1" kern="0" dirty="0">
                <a:solidFill>
                  <a:srgbClr val="FF7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2B1446B-D788-1845-8F73-75B32542E438}"/>
              </a:ext>
            </a:extLst>
          </p:cNvPr>
          <p:cNvSpPr/>
          <p:nvPr/>
        </p:nvSpPr>
        <p:spPr>
          <a:xfrm>
            <a:off x="704815" y="4665236"/>
            <a:ext cx="7819175" cy="32059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2BF99E8-8F08-D089-0E80-2D13E0AA4B43}"/>
              </a:ext>
            </a:extLst>
          </p:cNvPr>
          <p:cNvSpPr/>
          <p:nvPr/>
        </p:nvSpPr>
        <p:spPr>
          <a:xfrm>
            <a:off x="712827" y="4713256"/>
            <a:ext cx="314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0">
            <a:extLst>
              <a:ext uri="{FF2B5EF4-FFF2-40B4-BE49-F238E27FC236}">
                <a16:creationId xmlns:a16="http://schemas.microsoft.com/office/drawing/2014/main" id="{CBECFE24-A977-8AEE-03E4-27376806DC6D}"/>
              </a:ext>
            </a:extLst>
          </p:cNvPr>
          <p:cNvSpPr/>
          <p:nvPr/>
        </p:nvSpPr>
        <p:spPr>
          <a:xfrm>
            <a:off x="1569661" y="4720549"/>
            <a:ext cx="2252084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D47E334-03C8-441C-737B-52EB895AC73B}"/>
              </a:ext>
            </a:extLst>
          </p:cNvPr>
          <p:cNvSpPr/>
          <p:nvPr/>
        </p:nvSpPr>
        <p:spPr>
          <a:xfrm>
            <a:off x="2357150" y="4727244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4">
            <a:extLst>
              <a:ext uri="{FF2B5EF4-FFF2-40B4-BE49-F238E27FC236}">
                <a16:creationId xmlns:a16="http://schemas.microsoft.com/office/drawing/2014/main" id="{24B83D54-FEFD-4D15-B588-9769017BC6CB}"/>
              </a:ext>
            </a:extLst>
          </p:cNvPr>
          <p:cNvSpPr/>
          <p:nvPr/>
        </p:nvSpPr>
        <p:spPr>
          <a:xfrm>
            <a:off x="5539609" y="4719122"/>
            <a:ext cx="2252084" cy="2298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6ADF626-BE3A-20D2-0865-FDACF5AACBF3}"/>
              </a:ext>
            </a:extLst>
          </p:cNvPr>
          <p:cNvSpPr/>
          <p:nvPr/>
        </p:nvSpPr>
        <p:spPr>
          <a:xfrm>
            <a:off x="6572215" y="4736570"/>
            <a:ext cx="3305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7D95E8-9FD4-5665-F042-CB7042F55969}"/>
              </a:ext>
            </a:extLst>
          </p:cNvPr>
          <p:cNvSpPr/>
          <p:nvPr/>
        </p:nvSpPr>
        <p:spPr>
          <a:xfrm>
            <a:off x="658352" y="4622612"/>
            <a:ext cx="7923081" cy="412834"/>
          </a:xfrm>
          <a:prstGeom prst="rect">
            <a:avLst/>
          </a:prstGeom>
          <a:solidFill>
            <a:srgbClr val="FFFFFF">
              <a:lumMod val="65000"/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1350" b="1" kern="0" dirty="0">
                <a:solidFill>
                  <a:srgbClr val="FF7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数据平台</a:t>
            </a: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883E74FB-CBF7-8BC9-67DA-2AE0ECA34A6C}"/>
              </a:ext>
            </a:extLst>
          </p:cNvPr>
          <p:cNvSpPr txBox="1"/>
          <p:nvPr/>
        </p:nvSpPr>
        <p:spPr>
          <a:xfrm>
            <a:off x="238518" y="129239"/>
            <a:ext cx="652224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hangingPunct="0">
              <a:spcBef>
                <a:spcPts val="100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 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数据建设体系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BE11B8D-6C11-5993-4734-2C652BCF4CF7}"/>
              </a:ext>
            </a:extLst>
          </p:cNvPr>
          <p:cNvCxnSpPr/>
          <p:nvPr/>
        </p:nvCxnSpPr>
        <p:spPr>
          <a:xfrm>
            <a:off x="247452" y="551880"/>
            <a:ext cx="8640000" cy="196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C2A3079-E73A-8150-63A6-5C20A44A90D1}"/>
              </a:ext>
            </a:extLst>
          </p:cNvPr>
          <p:cNvSpPr/>
          <p:nvPr/>
        </p:nvSpPr>
        <p:spPr>
          <a:xfrm>
            <a:off x="162272" y="146712"/>
            <a:ext cx="85180" cy="443496"/>
          </a:xfrm>
          <a:prstGeom prst="rect">
            <a:avLst/>
          </a:prstGeom>
          <a:solidFill>
            <a:srgbClr val="327EB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50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4565889-C8DA-B7FC-37D2-726C0309CC9C}"/>
              </a:ext>
            </a:extLst>
          </p:cNvPr>
          <p:cNvSpPr txBox="1"/>
          <p:nvPr/>
        </p:nvSpPr>
        <p:spPr bwMode="auto">
          <a:xfrm>
            <a:off x="399862" y="181985"/>
            <a:ext cx="8883390" cy="317875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5"/>
              </a:spcBef>
              <a:buNone/>
              <a:defRPr sz="280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>
              <a:spcBef>
                <a:spcPts val="80"/>
              </a:spcBef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5.1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大数据分析与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AI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平台整体应用架构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5A303DD-A6D0-39B3-B6BD-ADC485EB9132}"/>
              </a:ext>
            </a:extLst>
          </p:cNvPr>
          <p:cNvSpPr/>
          <p:nvPr/>
        </p:nvSpPr>
        <p:spPr>
          <a:xfrm>
            <a:off x="276606" y="958977"/>
            <a:ext cx="1136142" cy="318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4C15864-3CA6-0946-EA28-5F626C456A01}"/>
              </a:ext>
            </a:extLst>
          </p:cNvPr>
          <p:cNvSpPr/>
          <p:nvPr/>
        </p:nvSpPr>
        <p:spPr>
          <a:xfrm>
            <a:off x="317821" y="985456"/>
            <a:ext cx="1053941" cy="3105150"/>
          </a:xfrm>
          <a:custGeom>
            <a:avLst/>
            <a:gdLst/>
            <a:ahLst/>
            <a:cxnLst/>
            <a:rect l="l" t="t" r="r" b="b"/>
            <a:pathLst>
              <a:path w="1405255" h="4140200">
                <a:moveTo>
                  <a:pt x="0" y="4139946"/>
                </a:moveTo>
                <a:lnTo>
                  <a:pt x="1405001" y="4139946"/>
                </a:lnTo>
                <a:lnTo>
                  <a:pt x="1405001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EA5E010-D980-777C-2458-B42F1BE7BAA1}"/>
              </a:ext>
            </a:extLst>
          </p:cNvPr>
          <p:cNvSpPr/>
          <p:nvPr/>
        </p:nvSpPr>
        <p:spPr>
          <a:xfrm>
            <a:off x="317821" y="985456"/>
            <a:ext cx="1053941" cy="3105150"/>
          </a:xfrm>
          <a:custGeom>
            <a:avLst/>
            <a:gdLst/>
            <a:ahLst/>
            <a:cxnLst/>
            <a:rect l="l" t="t" r="r" b="b"/>
            <a:pathLst>
              <a:path w="1405255" h="4140200">
                <a:moveTo>
                  <a:pt x="0" y="4139946"/>
                </a:moveTo>
                <a:lnTo>
                  <a:pt x="1405001" y="4139946"/>
                </a:lnTo>
                <a:lnTo>
                  <a:pt x="1405001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D149943-2D13-8577-8C61-0FEFB26FD881}"/>
              </a:ext>
            </a:extLst>
          </p:cNvPr>
          <p:cNvSpPr/>
          <p:nvPr/>
        </p:nvSpPr>
        <p:spPr>
          <a:xfrm>
            <a:off x="1387602" y="958977"/>
            <a:ext cx="1261871" cy="3187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AA91190-A68E-4FA7-FC31-8701076A413E}"/>
              </a:ext>
            </a:extLst>
          </p:cNvPr>
          <p:cNvSpPr/>
          <p:nvPr/>
        </p:nvSpPr>
        <p:spPr>
          <a:xfrm>
            <a:off x="1428751" y="985456"/>
            <a:ext cx="1179671" cy="3105150"/>
          </a:xfrm>
          <a:custGeom>
            <a:avLst/>
            <a:gdLst/>
            <a:ahLst/>
            <a:cxnLst/>
            <a:rect l="l" t="t" r="r" b="b"/>
            <a:pathLst>
              <a:path w="1572895" h="4140200">
                <a:moveTo>
                  <a:pt x="0" y="4139946"/>
                </a:moveTo>
                <a:lnTo>
                  <a:pt x="1572640" y="4139946"/>
                </a:lnTo>
                <a:lnTo>
                  <a:pt x="1572640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B076DFF5-C0BF-529F-94FB-1E4BC40B0F9F}"/>
              </a:ext>
            </a:extLst>
          </p:cNvPr>
          <p:cNvSpPr/>
          <p:nvPr/>
        </p:nvSpPr>
        <p:spPr>
          <a:xfrm>
            <a:off x="1428751" y="985456"/>
            <a:ext cx="1179671" cy="3105150"/>
          </a:xfrm>
          <a:custGeom>
            <a:avLst/>
            <a:gdLst/>
            <a:ahLst/>
            <a:cxnLst/>
            <a:rect l="l" t="t" r="r" b="b"/>
            <a:pathLst>
              <a:path w="1572895" h="4140200">
                <a:moveTo>
                  <a:pt x="0" y="4139946"/>
                </a:moveTo>
                <a:lnTo>
                  <a:pt x="1572640" y="4139946"/>
                </a:lnTo>
                <a:lnTo>
                  <a:pt x="1572640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0343CA0-D5DE-38CE-4375-E37BF4CA949B}"/>
              </a:ext>
            </a:extLst>
          </p:cNvPr>
          <p:cNvSpPr/>
          <p:nvPr/>
        </p:nvSpPr>
        <p:spPr>
          <a:xfrm>
            <a:off x="2652902" y="958977"/>
            <a:ext cx="2740914" cy="318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A3E3277-DA26-60CD-F7A5-09EE84B121D5}"/>
              </a:ext>
            </a:extLst>
          </p:cNvPr>
          <p:cNvSpPr/>
          <p:nvPr/>
        </p:nvSpPr>
        <p:spPr>
          <a:xfrm>
            <a:off x="2694908" y="985456"/>
            <a:ext cx="2657951" cy="3105150"/>
          </a:xfrm>
          <a:custGeom>
            <a:avLst/>
            <a:gdLst/>
            <a:ahLst/>
            <a:cxnLst/>
            <a:rect l="l" t="t" r="r" b="b"/>
            <a:pathLst>
              <a:path w="3543934" h="4140200">
                <a:moveTo>
                  <a:pt x="0" y="4139946"/>
                </a:moveTo>
                <a:lnTo>
                  <a:pt x="3543681" y="4139946"/>
                </a:lnTo>
                <a:lnTo>
                  <a:pt x="3543681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4F5FBA6-FA44-8C01-262E-EB641763C5E8}"/>
              </a:ext>
            </a:extLst>
          </p:cNvPr>
          <p:cNvSpPr/>
          <p:nvPr/>
        </p:nvSpPr>
        <p:spPr>
          <a:xfrm>
            <a:off x="2694908" y="985456"/>
            <a:ext cx="2657951" cy="3105150"/>
          </a:xfrm>
          <a:custGeom>
            <a:avLst/>
            <a:gdLst/>
            <a:ahLst/>
            <a:cxnLst/>
            <a:rect l="l" t="t" r="r" b="b"/>
            <a:pathLst>
              <a:path w="3543934" h="4140200">
                <a:moveTo>
                  <a:pt x="0" y="4139946"/>
                </a:moveTo>
                <a:lnTo>
                  <a:pt x="3543681" y="4139946"/>
                </a:lnTo>
                <a:lnTo>
                  <a:pt x="3543681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49EC9AE-0066-630A-39CA-02EEC121F9A4}"/>
              </a:ext>
            </a:extLst>
          </p:cNvPr>
          <p:cNvSpPr/>
          <p:nvPr/>
        </p:nvSpPr>
        <p:spPr>
          <a:xfrm>
            <a:off x="5487543" y="958977"/>
            <a:ext cx="1411604" cy="3187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5B61124-07E9-3328-55DA-2DFCDECC6021}"/>
              </a:ext>
            </a:extLst>
          </p:cNvPr>
          <p:cNvSpPr/>
          <p:nvPr/>
        </p:nvSpPr>
        <p:spPr>
          <a:xfrm>
            <a:off x="5529072" y="985456"/>
            <a:ext cx="1329214" cy="3105150"/>
          </a:xfrm>
          <a:custGeom>
            <a:avLst/>
            <a:gdLst/>
            <a:ahLst/>
            <a:cxnLst/>
            <a:rect l="l" t="t" r="r" b="b"/>
            <a:pathLst>
              <a:path w="1772284" h="4140200">
                <a:moveTo>
                  <a:pt x="0" y="4139946"/>
                </a:moveTo>
                <a:lnTo>
                  <a:pt x="1771903" y="4139946"/>
                </a:lnTo>
                <a:lnTo>
                  <a:pt x="1771903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3E65279-0288-4C04-9F37-1883698F792F}"/>
              </a:ext>
            </a:extLst>
          </p:cNvPr>
          <p:cNvSpPr/>
          <p:nvPr/>
        </p:nvSpPr>
        <p:spPr>
          <a:xfrm>
            <a:off x="5529072" y="985456"/>
            <a:ext cx="1329214" cy="3105150"/>
          </a:xfrm>
          <a:custGeom>
            <a:avLst/>
            <a:gdLst/>
            <a:ahLst/>
            <a:cxnLst/>
            <a:rect l="l" t="t" r="r" b="b"/>
            <a:pathLst>
              <a:path w="1772284" h="4140200">
                <a:moveTo>
                  <a:pt x="0" y="4139946"/>
                </a:moveTo>
                <a:lnTo>
                  <a:pt x="1771903" y="4139946"/>
                </a:lnTo>
                <a:lnTo>
                  <a:pt x="1771903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8FB72E7-31CB-2FC1-B1DC-CFAFFD3DC798}"/>
              </a:ext>
            </a:extLst>
          </p:cNvPr>
          <p:cNvSpPr/>
          <p:nvPr/>
        </p:nvSpPr>
        <p:spPr>
          <a:xfrm>
            <a:off x="6917435" y="958977"/>
            <a:ext cx="953262" cy="31878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B3B222D-A1BE-AFCB-5592-19BCD211F826}"/>
              </a:ext>
            </a:extLst>
          </p:cNvPr>
          <p:cNvSpPr/>
          <p:nvPr/>
        </p:nvSpPr>
        <p:spPr>
          <a:xfrm>
            <a:off x="6958775" y="985456"/>
            <a:ext cx="871061" cy="3105150"/>
          </a:xfrm>
          <a:custGeom>
            <a:avLst/>
            <a:gdLst/>
            <a:ahLst/>
            <a:cxnLst/>
            <a:rect l="l" t="t" r="r" b="b"/>
            <a:pathLst>
              <a:path w="1161415" h="4140200">
                <a:moveTo>
                  <a:pt x="0" y="4139946"/>
                </a:moveTo>
                <a:lnTo>
                  <a:pt x="1161084" y="4139946"/>
                </a:lnTo>
                <a:lnTo>
                  <a:pt x="1161084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9A2E6C49-E567-29A3-048D-E8DD2A1E4F20}"/>
              </a:ext>
            </a:extLst>
          </p:cNvPr>
          <p:cNvSpPr/>
          <p:nvPr/>
        </p:nvSpPr>
        <p:spPr>
          <a:xfrm>
            <a:off x="6958775" y="985456"/>
            <a:ext cx="871061" cy="3105150"/>
          </a:xfrm>
          <a:custGeom>
            <a:avLst/>
            <a:gdLst/>
            <a:ahLst/>
            <a:cxnLst/>
            <a:rect l="l" t="t" r="r" b="b"/>
            <a:pathLst>
              <a:path w="1161415" h="4140200">
                <a:moveTo>
                  <a:pt x="0" y="4139946"/>
                </a:moveTo>
                <a:lnTo>
                  <a:pt x="1161084" y="4139946"/>
                </a:lnTo>
                <a:lnTo>
                  <a:pt x="1161084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B298E42-C64B-6B52-F130-F911A4FDB15D}"/>
              </a:ext>
            </a:extLst>
          </p:cNvPr>
          <p:cNvSpPr/>
          <p:nvPr/>
        </p:nvSpPr>
        <p:spPr>
          <a:xfrm>
            <a:off x="7877556" y="958977"/>
            <a:ext cx="1021841" cy="318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F7D51CC-5C62-2BE3-2AAA-08DBE114F3B0}"/>
              </a:ext>
            </a:extLst>
          </p:cNvPr>
          <p:cNvSpPr/>
          <p:nvPr/>
        </p:nvSpPr>
        <p:spPr>
          <a:xfrm>
            <a:off x="7919370" y="985456"/>
            <a:ext cx="939165" cy="3105150"/>
          </a:xfrm>
          <a:custGeom>
            <a:avLst/>
            <a:gdLst/>
            <a:ahLst/>
            <a:cxnLst/>
            <a:rect l="l" t="t" r="r" b="b"/>
            <a:pathLst>
              <a:path w="1252220" h="4140200">
                <a:moveTo>
                  <a:pt x="0" y="4139946"/>
                </a:moveTo>
                <a:lnTo>
                  <a:pt x="1251826" y="4139946"/>
                </a:lnTo>
                <a:lnTo>
                  <a:pt x="1251826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EC71440-ADF6-BEA4-A974-C4007ECD2A53}"/>
              </a:ext>
            </a:extLst>
          </p:cNvPr>
          <p:cNvSpPr/>
          <p:nvPr/>
        </p:nvSpPr>
        <p:spPr>
          <a:xfrm>
            <a:off x="7919370" y="985456"/>
            <a:ext cx="939165" cy="3105150"/>
          </a:xfrm>
          <a:custGeom>
            <a:avLst/>
            <a:gdLst/>
            <a:ahLst/>
            <a:cxnLst/>
            <a:rect l="l" t="t" r="r" b="b"/>
            <a:pathLst>
              <a:path w="1252220" h="4140200">
                <a:moveTo>
                  <a:pt x="0" y="4139946"/>
                </a:moveTo>
                <a:lnTo>
                  <a:pt x="1251826" y="4139946"/>
                </a:lnTo>
                <a:lnTo>
                  <a:pt x="1251826" y="0"/>
                </a:lnTo>
                <a:lnTo>
                  <a:pt x="0" y="0"/>
                </a:lnTo>
                <a:lnTo>
                  <a:pt x="0" y="413994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D73795A0-4160-8AFF-10C0-9815BCAAB7FF}"/>
              </a:ext>
            </a:extLst>
          </p:cNvPr>
          <p:cNvSpPr/>
          <p:nvPr/>
        </p:nvSpPr>
        <p:spPr>
          <a:xfrm>
            <a:off x="377189" y="1149858"/>
            <a:ext cx="919217" cy="286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6C2EA4A-A98A-FB74-6D9A-17F4C6FBB06C}"/>
              </a:ext>
            </a:extLst>
          </p:cNvPr>
          <p:cNvSpPr txBox="1"/>
          <p:nvPr/>
        </p:nvSpPr>
        <p:spPr>
          <a:xfrm>
            <a:off x="612267" y="1211009"/>
            <a:ext cx="45157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sz="900" spc="-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RP</a:t>
            </a: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14F6A0E-5571-F315-1547-17852258BD36}"/>
              </a:ext>
            </a:extLst>
          </p:cNvPr>
          <p:cNvSpPr/>
          <p:nvPr/>
        </p:nvSpPr>
        <p:spPr>
          <a:xfrm>
            <a:off x="377189" y="1506474"/>
            <a:ext cx="919217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1CF962D4-DDC2-1EBB-849E-2F95C86A38B2}"/>
              </a:ext>
            </a:extLst>
          </p:cNvPr>
          <p:cNvSpPr txBox="1"/>
          <p:nvPr/>
        </p:nvSpPr>
        <p:spPr>
          <a:xfrm>
            <a:off x="601980" y="1566673"/>
            <a:ext cx="47284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全面预算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830A7808-0467-D6F4-89F2-48A20483B34F}"/>
              </a:ext>
            </a:extLst>
          </p:cNvPr>
          <p:cNvSpPr/>
          <p:nvPr/>
        </p:nvSpPr>
        <p:spPr>
          <a:xfrm>
            <a:off x="377189" y="2255138"/>
            <a:ext cx="919217" cy="2891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68459D0-4D64-C7AC-91AC-7A389550AE08}"/>
              </a:ext>
            </a:extLst>
          </p:cNvPr>
          <p:cNvSpPr txBox="1"/>
          <p:nvPr/>
        </p:nvSpPr>
        <p:spPr>
          <a:xfrm>
            <a:off x="601980" y="2317813"/>
            <a:ext cx="47284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lang="zh-CN" altLang="en-US"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费用报销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EE5830E9-982D-6524-65C5-C66CC0DBC5D4}"/>
              </a:ext>
            </a:extLst>
          </p:cNvPr>
          <p:cNvSpPr/>
          <p:nvPr/>
        </p:nvSpPr>
        <p:spPr>
          <a:xfrm>
            <a:off x="377189" y="2635759"/>
            <a:ext cx="919217" cy="282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F89155CF-1546-C721-63F8-87C5DDC41F89}"/>
              </a:ext>
            </a:extLst>
          </p:cNvPr>
          <p:cNvSpPr txBox="1"/>
          <p:nvPr/>
        </p:nvSpPr>
        <p:spPr>
          <a:xfrm>
            <a:off x="596265" y="2694813"/>
            <a:ext cx="48419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sz="900" spc="-8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M管理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8C452283-A64C-0861-72F7-9E23970CF5CC}"/>
              </a:ext>
            </a:extLst>
          </p:cNvPr>
          <p:cNvSpPr/>
          <p:nvPr/>
        </p:nvSpPr>
        <p:spPr>
          <a:xfrm>
            <a:off x="377189" y="1892808"/>
            <a:ext cx="919217" cy="2594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B9D8822-08D9-2112-2DA4-3E9BFA2BD569}"/>
              </a:ext>
            </a:extLst>
          </p:cNvPr>
          <p:cNvSpPr txBox="1"/>
          <p:nvPr/>
        </p:nvSpPr>
        <p:spPr>
          <a:xfrm>
            <a:off x="584835" y="1940434"/>
            <a:ext cx="50689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lang="en-US" altLang="zh-CN" sz="900" dirty="0" err="1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</a:t>
            </a:r>
            <a:r>
              <a:rPr sz="900" dirty="0" err="1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63277C3-669F-CE4D-624E-33F186AA2F99}"/>
              </a:ext>
            </a:extLst>
          </p:cNvPr>
          <p:cNvSpPr/>
          <p:nvPr/>
        </p:nvSpPr>
        <p:spPr>
          <a:xfrm>
            <a:off x="377189" y="3390139"/>
            <a:ext cx="919217" cy="2491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E38009EE-43DE-A379-645C-F40237184FBC}"/>
              </a:ext>
            </a:extLst>
          </p:cNvPr>
          <p:cNvSpPr txBox="1"/>
          <p:nvPr/>
        </p:nvSpPr>
        <p:spPr>
          <a:xfrm>
            <a:off x="601980" y="3433000"/>
            <a:ext cx="47284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外部数据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AC9D0D83-7B38-9BDE-A0ED-060EB43FC936}"/>
              </a:ext>
            </a:extLst>
          </p:cNvPr>
          <p:cNvSpPr/>
          <p:nvPr/>
        </p:nvSpPr>
        <p:spPr>
          <a:xfrm>
            <a:off x="514350" y="684657"/>
            <a:ext cx="773811" cy="3977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AF9E7D6-C48C-27F9-8CA4-1D71F3C82F6F}"/>
              </a:ext>
            </a:extLst>
          </p:cNvPr>
          <p:cNvSpPr/>
          <p:nvPr/>
        </p:nvSpPr>
        <p:spPr>
          <a:xfrm>
            <a:off x="1049275" y="684657"/>
            <a:ext cx="291464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179C3AE-06A5-6512-F78D-E80B50654584}"/>
              </a:ext>
            </a:extLst>
          </p:cNvPr>
          <p:cNvSpPr/>
          <p:nvPr/>
        </p:nvSpPr>
        <p:spPr>
          <a:xfrm>
            <a:off x="1594484" y="684657"/>
            <a:ext cx="952119" cy="397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8A6FE523-3A40-2D0A-CA31-076A624434C0}"/>
              </a:ext>
            </a:extLst>
          </p:cNvPr>
          <p:cNvSpPr/>
          <p:nvPr/>
        </p:nvSpPr>
        <p:spPr>
          <a:xfrm>
            <a:off x="2307717" y="684657"/>
            <a:ext cx="291464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FF47ACF-D459-4587-8B12-3325ED0B923A}"/>
              </a:ext>
            </a:extLst>
          </p:cNvPr>
          <p:cNvSpPr/>
          <p:nvPr/>
        </p:nvSpPr>
        <p:spPr>
          <a:xfrm>
            <a:off x="1602010" y="1398013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78D700FD-178F-B410-F778-0A62226C1153}"/>
              </a:ext>
            </a:extLst>
          </p:cNvPr>
          <p:cNvSpPr/>
          <p:nvPr/>
        </p:nvSpPr>
        <p:spPr>
          <a:xfrm>
            <a:off x="1602010" y="1679572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DBAC3824-1381-2AB2-08AD-62E06A71F588}"/>
              </a:ext>
            </a:extLst>
          </p:cNvPr>
          <p:cNvSpPr/>
          <p:nvPr/>
        </p:nvSpPr>
        <p:spPr>
          <a:xfrm>
            <a:off x="1602010" y="1961131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bject 45">
            <a:extLst>
              <a:ext uri="{FF2B5EF4-FFF2-40B4-BE49-F238E27FC236}">
                <a16:creationId xmlns:a16="http://schemas.microsoft.com/office/drawing/2014/main" id="{FCA5FFB1-264F-272D-2D61-8837D174D6D0}"/>
              </a:ext>
            </a:extLst>
          </p:cNvPr>
          <p:cNvSpPr/>
          <p:nvPr/>
        </p:nvSpPr>
        <p:spPr>
          <a:xfrm>
            <a:off x="1602010" y="2242690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6D12F161-52C1-74CC-CAAF-53CFAF35D086}"/>
              </a:ext>
            </a:extLst>
          </p:cNvPr>
          <p:cNvSpPr txBox="1"/>
          <p:nvPr/>
        </p:nvSpPr>
        <p:spPr>
          <a:xfrm>
            <a:off x="1541336" y="1244632"/>
            <a:ext cx="902494" cy="1210364"/>
          </a:xfrm>
          <a:prstGeom prst="rect">
            <a:avLst/>
          </a:prstGeom>
          <a:ln w="19050">
            <a:solidFill>
              <a:srgbClr val="4F81BC"/>
            </a:solidFill>
          </a:ln>
        </p:spPr>
        <p:txBody>
          <a:bodyPr vert="horz" wrap="square" lIns="0" tIns="30004" rIns="0" bIns="0" rtlCol="0">
            <a:spAutoFit/>
          </a:bodyPr>
          <a:lstStyle/>
          <a:p>
            <a:pPr marL="165100" defTabSz="685800">
              <a:spcBef>
                <a:spcPts val="235"/>
              </a:spcBef>
            </a:pPr>
            <a:r>
              <a:rPr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主数据清洗</a:t>
            </a:r>
          </a:p>
          <a:p>
            <a:pPr marL="161290" defTabSz="685800">
              <a:spcBef>
                <a:spcPts val="370"/>
              </a:spcBef>
            </a:pPr>
            <a:r>
              <a:rPr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主数据模版</a:t>
            </a:r>
          </a:p>
          <a:p>
            <a:pPr marL="218440" marR="220345" algn="just" defTabSz="685800">
              <a:lnSpc>
                <a:spcPct val="205000"/>
              </a:lnSpc>
            </a:pPr>
            <a:r>
              <a:rPr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维度列表 数据转换 发布推送</a:t>
            </a:r>
          </a:p>
        </p:txBody>
      </p:sp>
      <p:sp>
        <p:nvSpPr>
          <p:cNvPr id="44" name="object 49">
            <a:extLst>
              <a:ext uri="{FF2B5EF4-FFF2-40B4-BE49-F238E27FC236}">
                <a16:creationId xmlns:a16="http://schemas.microsoft.com/office/drawing/2014/main" id="{BB343EDA-91DA-75FA-1D6C-20D38B809CED}"/>
              </a:ext>
            </a:extLst>
          </p:cNvPr>
          <p:cNvSpPr txBox="1"/>
          <p:nvPr/>
        </p:nvSpPr>
        <p:spPr>
          <a:xfrm>
            <a:off x="1595438" y="2837145"/>
            <a:ext cx="791051" cy="2257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>
            <a:defPPr>
              <a:defRPr lang="zh-CN"/>
            </a:defPPr>
          </a:lstStyle>
          <a:p>
            <a:pPr algn="ctr" defTabSz="685800"/>
            <a:r>
              <a:rPr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数据抽取</a:t>
            </a:r>
          </a:p>
        </p:txBody>
      </p:sp>
      <p:sp>
        <p:nvSpPr>
          <p:cNvPr id="45" name="object 50">
            <a:extLst>
              <a:ext uri="{FF2B5EF4-FFF2-40B4-BE49-F238E27FC236}">
                <a16:creationId xmlns:a16="http://schemas.microsoft.com/office/drawing/2014/main" id="{819E6E5D-108E-05EA-CF4C-0190348903E0}"/>
              </a:ext>
            </a:extLst>
          </p:cNvPr>
          <p:cNvSpPr txBox="1"/>
          <p:nvPr/>
        </p:nvSpPr>
        <p:spPr>
          <a:xfrm>
            <a:off x="1595438" y="3113656"/>
            <a:ext cx="791051" cy="2257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>
            <a:defPPr>
              <a:defRPr lang="zh-CN"/>
            </a:defPPr>
          </a:lstStyle>
          <a:p>
            <a:pPr algn="ctr" defTabSz="685800"/>
            <a:r>
              <a:rPr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46" name="object 51">
            <a:extLst>
              <a:ext uri="{FF2B5EF4-FFF2-40B4-BE49-F238E27FC236}">
                <a16:creationId xmlns:a16="http://schemas.microsoft.com/office/drawing/2014/main" id="{AEB9D455-6463-D375-D72D-D4810388EF16}"/>
              </a:ext>
            </a:extLst>
          </p:cNvPr>
          <p:cNvSpPr/>
          <p:nvPr/>
        </p:nvSpPr>
        <p:spPr>
          <a:xfrm>
            <a:off x="1600201" y="3394929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1E531360-6EE0-713D-3C98-05E804B243DE}"/>
              </a:ext>
            </a:extLst>
          </p:cNvPr>
          <p:cNvSpPr/>
          <p:nvPr/>
        </p:nvSpPr>
        <p:spPr>
          <a:xfrm>
            <a:off x="1600201" y="3671440"/>
            <a:ext cx="781526" cy="216218"/>
          </a:xfrm>
          <a:custGeom>
            <a:avLst/>
            <a:gdLst/>
            <a:ahLst/>
            <a:cxnLst/>
            <a:rect l="l" t="t" r="r" b="b"/>
            <a:pathLst>
              <a:path w="1042035" h="288289">
                <a:moveTo>
                  <a:pt x="0" y="287997"/>
                </a:moveTo>
                <a:lnTo>
                  <a:pt x="1041476" y="287997"/>
                </a:lnTo>
                <a:lnTo>
                  <a:pt x="1041476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bject 55">
            <a:extLst>
              <a:ext uri="{FF2B5EF4-FFF2-40B4-BE49-F238E27FC236}">
                <a16:creationId xmlns:a16="http://schemas.microsoft.com/office/drawing/2014/main" id="{A5C8AB9D-4AE1-C175-42BB-BD04967E325C}"/>
              </a:ext>
            </a:extLst>
          </p:cNvPr>
          <p:cNvSpPr txBox="1"/>
          <p:nvPr/>
        </p:nvSpPr>
        <p:spPr>
          <a:xfrm>
            <a:off x="1569687" y="2708685"/>
            <a:ext cx="902494" cy="1213057"/>
          </a:xfrm>
          <a:prstGeom prst="rect">
            <a:avLst/>
          </a:prstGeom>
          <a:ln w="19050">
            <a:solidFill>
              <a:srgbClr val="4F81BC"/>
            </a:solidFill>
          </a:ln>
        </p:spPr>
        <p:txBody>
          <a:bodyPr vert="horz" wrap="square" lIns="0" tIns="30004" rIns="0" bIns="0" rtlCol="0">
            <a:spAutoFit/>
          </a:bodyPr>
          <a:lstStyle/>
          <a:p>
            <a:pPr marL="1270" algn="ctr" defTabSz="685800">
              <a:spcBef>
                <a:spcPts val="235"/>
              </a:spcBef>
            </a:pPr>
            <a:r>
              <a:rPr sz="900" b="1" spc="-4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endParaRPr lang="zh-CN" altLang="en-US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685800"/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defTabSz="685800"/>
            <a:endParaRPr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18440" marR="220345" algn="ctr" defTabSz="685800">
              <a:lnSpc>
                <a:spcPct val="202000"/>
              </a:lnSpc>
              <a:spcBef>
                <a:spcPts val="925"/>
              </a:spcBef>
            </a:pPr>
            <a:r>
              <a:rPr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数据转换 数据加载</a:t>
            </a:r>
          </a:p>
        </p:txBody>
      </p:sp>
      <p:sp>
        <p:nvSpPr>
          <p:cNvPr id="49" name="object 56">
            <a:extLst>
              <a:ext uri="{FF2B5EF4-FFF2-40B4-BE49-F238E27FC236}">
                <a16:creationId xmlns:a16="http://schemas.microsoft.com/office/drawing/2014/main" id="{02A034DC-F6AC-C889-573A-74210E5DBC48}"/>
              </a:ext>
            </a:extLst>
          </p:cNvPr>
          <p:cNvSpPr/>
          <p:nvPr/>
        </p:nvSpPr>
        <p:spPr>
          <a:xfrm>
            <a:off x="2784920" y="1269874"/>
            <a:ext cx="2491740" cy="2259806"/>
          </a:xfrm>
          <a:custGeom>
            <a:avLst/>
            <a:gdLst/>
            <a:ahLst/>
            <a:cxnLst/>
            <a:rect l="l" t="t" r="r" b="b"/>
            <a:pathLst>
              <a:path w="3322320" h="3013075">
                <a:moveTo>
                  <a:pt x="0" y="0"/>
                </a:moveTo>
                <a:lnTo>
                  <a:pt x="0" y="2786253"/>
                </a:lnTo>
                <a:lnTo>
                  <a:pt x="1808" y="2796926"/>
                </a:lnTo>
                <a:lnTo>
                  <a:pt x="28290" y="2828144"/>
                </a:lnTo>
                <a:lnTo>
                  <a:pt x="62695" y="2848177"/>
                </a:lnTo>
                <a:lnTo>
                  <a:pt x="109757" y="2867485"/>
                </a:lnTo>
                <a:lnTo>
                  <a:pt x="168836" y="2885982"/>
                </a:lnTo>
                <a:lnTo>
                  <a:pt x="239295" y="2903579"/>
                </a:lnTo>
                <a:lnTo>
                  <a:pt x="278592" y="2912013"/>
                </a:lnTo>
                <a:lnTo>
                  <a:pt x="320495" y="2920190"/>
                </a:lnTo>
                <a:lnTo>
                  <a:pt x="364923" y="2928098"/>
                </a:lnTo>
                <a:lnTo>
                  <a:pt x="411797" y="2935726"/>
                </a:lnTo>
                <a:lnTo>
                  <a:pt x="461038" y="2943065"/>
                </a:lnTo>
                <a:lnTo>
                  <a:pt x="512565" y="2950102"/>
                </a:lnTo>
                <a:lnTo>
                  <a:pt x="566298" y="2956827"/>
                </a:lnTo>
                <a:lnTo>
                  <a:pt x="622159" y="2963229"/>
                </a:lnTo>
                <a:lnTo>
                  <a:pt x="739941" y="2975020"/>
                </a:lnTo>
                <a:lnTo>
                  <a:pt x="865273" y="2985388"/>
                </a:lnTo>
                <a:lnTo>
                  <a:pt x="997517" y="2994246"/>
                </a:lnTo>
                <a:lnTo>
                  <a:pt x="1136034" y="3001506"/>
                </a:lnTo>
                <a:lnTo>
                  <a:pt x="1280186" y="3007081"/>
                </a:lnTo>
                <a:lnTo>
                  <a:pt x="1505585" y="3012094"/>
                </a:lnTo>
                <a:lnTo>
                  <a:pt x="1582843" y="3012828"/>
                </a:lnTo>
                <a:lnTo>
                  <a:pt x="1661033" y="3013075"/>
                </a:lnTo>
                <a:lnTo>
                  <a:pt x="1892759" y="3010884"/>
                </a:lnTo>
                <a:lnTo>
                  <a:pt x="2114674" y="3004510"/>
                </a:lnTo>
                <a:lnTo>
                  <a:pt x="2256103" y="2998081"/>
                </a:lnTo>
                <a:lnTo>
                  <a:pt x="2391575" y="2990012"/>
                </a:lnTo>
                <a:lnTo>
                  <a:pt x="2520453" y="2980388"/>
                </a:lnTo>
                <a:lnTo>
                  <a:pt x="2642098" y="2969297"/>
                </a:lnTo>
                <a:lnTo>
                  <a:pt x="2755873" y="2956827"/>
                </a:lnTo>
                <a:lnTo>
                  <a:pt x="2809610" y="2950102"/>
                </a:lnTo>
                <a:lnTo>
                  <a:pt x="2861139" y="2943065"/>
                </a:lnTo>
                <a:lnTo>
                  <a:pt x="2910382" y="2935726"/>
                </a:lnTo>
                <a:lnTo>
                  <a:pt x="2957259" y="2928098"/>
                </a:lnTo>
                <a:lnTo>
                  <a:pt x="3001689" y="2920190"/>
                </a:lnTo>
                <a:lnTo>
                  <a:pt x="3043593" y="2912013"/>
                </a:lnTo>
                <a:lnTo>
                  <a:pt x="3082892" y="2903579"/>
                </a:lnTo>
                <a:lnTo>
                  <a:pt x="3153353" y="2885982"/>
                </a:lnTo>
                <a:lnTo>
                  <a:pt x="3212434" y="2867485"/>
                </a:lnTo>
                <a:lnTo>
                  <a:pt x="3259496" y="2848177"/>
                </a:lnTo>
                <a:lnTo>
                  <a:pt x="3293902" y="2828144"/>
                </a:lnTo>
                <a:lnTo>
                  <a:pt x="3320384" y="2796926"/>
                </a:lnTo>
                <a:lnTo>
                  <a:pt x="3322193" y="2786253"/>
                </a:lnTo>
                <a:lnTo>
                  <a:pt x="3322193" y="226822"/>
                </a:lnTo>
                <a:lnTo>
                  <a:pt x="1661033" y="226822"/>
                </a:lnTo>
                <a:lnTo>
                  <a:pt x="1582843" y="226575"/>
                </a:lnTo>
                <a:lnTo>
                  <a:pt x="1505585" y="225841"/>
                </a:lnTo>
                <a:lnTo>
                  <a:pt x="1429335" y="224631"/>
                </a:lnTo>
                <a:lnTo>
                  <a:pt x="1207445" y="218257"/>
                </a:lnTo>
                <a:lnTo>
                  <a:pt x="1066031" y="211828"/>
                </a:lnTo>
                <a:lnTo>
                  <a:pt x="930571" y="203759"/>
                </a:lnTo>
                <a:lnTo>
                  <a:pt x="801703" y="194135"/>
                </a:lnTo>
                <a:lnTo>
                  <a:pt x="680066" y="183044"/>
                </a:lnTo>
                <a:lnTo>
                  <a:pt x="566298" y="170574"/>
                </a:lnTo>
                <a:lnTo>
                  <a:pt x="512565" y="163849"/>
                </a:lnTo>
                <a:lnTo>
                  <a:pt x="461038" y="156812"/>
                </a:lnTo>
                <a:lnTo>
                  <a:pt x="411797" y="149473"/>
                </a:lnTo>
                <a:lnTo>
                  <a:pt x="364923" y="141845"/>
                </a:lnTo>
                <a:lnTo>
                  <a:pt x="320495" y="133937"/>
                </a:lnTo>
                <a:lnTo>
                  <a:pt x="278592" y="125760"/>
                </a:lnTo>
                <a:lnTo>
                  <a:pt x="239295" y="117326"/>
                </a:lnTo>
                <a:lnTo>
                  <a:pt x="168836" y="99729"/>
                </a:lnTo>
                <a:lnTo>
                  <a:pt x="109757" y="81232"/>
                </a:lnTo>
                <a:lnTo>
                  <a:pt x="62695" y="61924"/>
                </a:lnTo>
                <a:lnTo>
                  <a:pt x="28290" y="41891"/>
                </a:lnTo>
                <a:lnTo>
                  <a:pt x="1808" y="10673"/>
                </a:lnTo>
                <a:lnTo>
                  <a:pt x="0" y="0"/>
                </a:lnTo>
                <a:close/>
              </a:path>
              <a:path w="3322320" h="3013075">
                <a:moveTo>
                  <a:pt x="3322193" y="0"/>
                </a:moveTo>
                <a:lnTo>
                  <a:pt x="3293902" y="41891"/>
                </a:lnTo>
                <a:lnTo>
                  <a:pt x="3259496" y="61924"/>
                </a:lnTo>
                <a:lnTo>
                  <a:pt x="3212434" y="81232"/>
                </a:lnTo>
                <a:lnTo>
                  <a:pt x="3153353" y="99729"/>
                </a:lnTo>
                <a:lnTo>
                  <a:pt x="3082892" y="117326"/>
                </a:lnTo>
                <a:lnTo>
                  <a:pt x="3043593" y="125760"/>
                </a:lnTo>
                <a:lnTo>
                  <a:pt x="3001689" y="133937"/>
                </a:lnTo>
                <a:lnTo>
                  <a:pt x="2957259" y="141845"/>
                </a:lnTo>
                <a:lnTo>
                  <a:pt x="2910382" y="149473"/>
                </a:lnTo>
                <a:lnTo>
                  <a:pt x="2861139" y="156812"/>
                </a:lnTo>
                <a:lnTo>
                  <a:pt x="2809610" y="163849"/>
                </a:lnTo>
                <a:lnTo>
                  <a:pt x="2755873" y="170574"/>
                </a:lnTo>
                <a:lnTo>
                  <a:pt x="2642098" y="183044"/>
                </a:lnTo>
                <a:lnTo>
                  <a:pt x="2520453" y="194135"/>
                </a:lnTo>
                <a:lnTo>
                  <a:pt x="2391575" y="203759"/>
                </a:lnTo>
                <a:lnTo>
                  <a:pt x="2256103" y="211828"/>
                </a:lnTo>
                <a:lnTo>
                  <a:pt x="2114674" y="218257"/>
                </a:lnTo>
                <a:lnTo>
                  <a:pt x="1892759" y="224631"/>
                </a:lnTo>
                <a:lnTo>
                  <a:pt x="1661033" y="226822"/>
                </a:lnTo>
                <a:lnTo>
                  <a:pt x="3322193" y="226822"/>
                </a:lnTo>
                <a:lnTo>
                  <a:pt x="3322193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bject 57">
            <a:extLst>
              <a:ext uri="{FF2B5EF4-FFF2-40B4-BE49-F238E27FC236}">
                <a16:creationId xmlns:a16="http://schemas.microsoft.com/office/drawing/2014/main" id="{49DA3654-EF30-0798-8D12-457712AC2713}"/>
              </a:ext>
            </a:extLst>
          </p:cNvPr>
          <p:cNvSpPr/>
          <p:nvPr/>
        </p:nvSpPr>
        <p:spPr>
          <a:xfrm>
            <a:off x="2784920" y="1099661"/>
            <a:ext cx="2491740" cy="340519"/>
          </a:xfrm>
          <a:custGeom>
            <a:avLst/>
            <a:gdLst/>
            <a:ahLst/>
            <a:cxnLst/>
            <a:rect l="l" t="t" r="r" b="b"/>
            <a:pathLst>
              <a:path w="3322320" h="454025">
                <a:moveTo>
                  <a:pt x="1661033" y="0"/>
                </a:moveTo>
                <a:lnTo>
                  <a:pt x="1429335" y="2190"/>
                </a:lnTo>
                <a:lnTo>
                  <a:pt x="1207445" y="8565"/>
                </a:lnTo>
                <a:lnTo>
                  <a:pt x="1066031" y="14994"/>
                </a:lnTo>
                <a:lnTo>
                  <a:pt x="930571" y="23065"/>
                </a:lnTo>
                <a:lnTo>
                  <a:pt x="801703" y="32691"/>
                </a:lnTo>
                <a:lnTo>
                  <a:pt x="680066" y="43785"/>
                </a:lnTo>
                <a:lnTo>
                  <a:pt x="566298" y="56259"/>
                </a:lnTo>
                <a:lnTo>
                  <a:pt x="512565" y="62987"/>
                </a:lnTo>
                <a:lnTo>
                  <a:pt x="461038" y="70026"/>
                </a:lnTo>
                <a:lnTo>
                  <a:pt x="411797" y="77368"/>
                </a:lnTo>
                <a:lnTo>
                  <a:pt x="364923" y="85000"/>
                </a:lnTo>
                <a:lnTo>
                  <a:pt x="320495" y="92912"/>
                </a:lnTo>
                <a:lnTo>
                  <a:pt x="278592" y="101092"/>
                </a:lnTo>
                <a:lnTo>
                  <a:pt x="239295" y="109531"/>
                </a:lnTo>
                <a:lnTo>
                  <a:pt x="168836" y="127138"/>
                </a:lnTo>
                <a:lnTo>
                  <a:pt x="109757" y="145647"/>
                </a:lnTo>
                <a:lnTo>
                  <a:pt x="62695" y="164969"/>
                </a:lnTo>
                <a:lnTo>
                  <a:pt x="28290" y="185018"/>
                </a:lnTo>
                <a:lnTo>
                  <a:pt x="1808" y="216264"/>
                </a:lnTo>
                <a:lnTo>
                  <a:pt x="0" y="226949"/>
                </a:lnTo>
                <a:lnTo>
                  <a:pt x="1808" y="237622"/>
                </a:lnTo>
                <a:lnTo>
                  <a:pt x="28290" y="268840"/>
                </a:lnTo>
                <a:lnTo>
                  <a:pt x="62695" y="288873"/>
                </a:lnTo>
                <a:lnTo>
                  <a:pt x="109757" y="308181"/>
                </a:lnTo>
                <a:lnTo>
                  <a:pt x="168836" y="326678"/>
                </a:lnTo>
                <a:lnTo>
                  <a:pt x="239295" y="344275"/>
                </a:lnTo>
                <a:lnTo>
                  <a:pt x="278592" y="352709"/>
                </a:lnTo>
                <a:lnTo>
                  <a:pt x="320495" y="360886"/>
                </a:lnTo>
                <a:lnTo>
                  <a:pt x="364923" y="368794"/>
                </a:lnTo>
                <a:lnTo>
                  <a:pt x="411797" y="376422"/>
                </a:lnTo>
                <a:lnTo>
                  <a:pt x="461038" y="383761"/>
                </a:lnTo>
                <a:lnTo>
                  <a:pt x="512565" y="390798"/>
                </a:lnTo>
                <a:lnTo>
                  <a:pt x="566298" y="397523"/>
                </a:lnTo>
                <a:lnTo>
                  <a:pt x="680066" y="409993"/>
                </a:lnTo>
                <a:lnTo>
                  <a:pt x="801703" y="421084"/>
                </a:lnTo>
                <a:lnTo>
                  <a:pt x="930571" y="430708"/>
                </a:lnTo>
                <a:lnTo>
                  <a:pt x="1066031" y="438777"/>
                </a:lnTo>
                <a:lnTo>
                  <a:pt x="1207445" y="445206"/>
                </a:lnTo>
                <a:lnTo>
                  <a:pt x="1429335" y="451580"/>
                </a:lnTo>
                <a:lnTo>
                  <a:pt x="1661033" y="453771"/>
                </a:lnTo>
                <a:lnTo>
                  <a:pt x="1739232" y="453524"/>
                </a:lnTo>
                <a:lnTo>
                  <a:pt x="1816501" y="452790"/>
                </a:lnTo>
                <a:lnTo>
                  <a:pt x="1892759" y="451580"/>
                </a:lnTo>
                <a:lnTo>
                  <a:pt x="2114674" y="445206"/>
                </a:lnTo>
                <a:lnTo>
                  <a:pt x="2256103" y="438777"/>
                </a:lnTo>
                <a:lnTo>
                  <a:pt x="2391575" y="430708"/>
                </a:lnTo>
                <a:lnTo>
                  <a:pt x="2520453" y="421084"/>
                </a:lnTo>
                <a:lnTo>
                  <a:pt x="2642098" y="409993"/>
                </a:lnTo>
                <a:lnTo>
                  <a:pt x="2755873" y="397523"/>
                </a:lnTo>
                <a:lnTo>
                  <a:pt x="2809610" y="390798"/>
                </a:lnTo>
                <a:lnTo>
                  <a:pt x="2861139" y="383761"/>
                </a:lnTo>
                <a:lnTo>
                  <a:pt x="2910382" y="376422"/>
                </a:lnTo>
                <a:lnTo>
                  <a:pt x="2957259" y="368794"/>
                </a:lnTo>
                <a:lnTo>
                  <a:pt x="3001689" y="360886"/>
                </a:lnTo>
                <a:lnTo>
                  <a:pt x="3043593" y="352709"/>
                </a:lnTo>
                <a:lnTo>
                  <a:pt x="3082892" y="344275"/>
                </a:lnTo>
                <a:lnTo>
                  <a:pt x="3153353" y="326678"/>
                </a:lnTo>
                <a:lnTo>
                  <a:pt x="3212434" y="308181"/>
                </a:lnTo>
                <a:lnTo>
                  <a:pt x="3259496" y="288873"/>
                </a:lnTo>
                <a:lnTo>
                  <a:pt x="3293902" y="268840"/>
                </a:lnTo>
                <a:lnTo>
                  <a:pt x="3320384" y="237622"/>
                </a:lnTo>
                <a:lnTo>
                  <a:pt x="3322193" y="226949"/>
                </a:lnTo>
                <a:lnTo>
                  <a:pt x="3320384" y="216264"/>
                </a:lnTo>
                <a:lnTo>
                  <a:pt x="3293902" y="185018"/>
                </a:lnTo>
                <a:lnTo>
                  <a:pt x="3259496" y="164969"/>
                </a:lnTo>
                <a:lnTo>
                  <a:pt x="3212434" y="145647"/>
                </a:lnTo>
                <a:lnTo>
                  <a:pt x="3153353" y="127138"/>
                </a:lnTo>
                <a:lnTo>
                  <a:pt x="3082892" y="109531"/>
                </a:lnTo>
                <a:lnTo>
                  <a:pt x="3043593" y="101092"/>
                </a:lnTo>
                <a:lnTo>
                  <a:pt x="3001689" y="92912"/>
                </a:lnTo>
                <a:lnTo>
                  <a:pt x="2957259" y="85000"/>
                </a:lnTo>
                <a:lnTo>
                  <a:pt x="2910382" y="77368"/>
                </a:lnTo>
                <a:lnTo>
                  <a:pt x="2861139" y="70026"/>
                </a:lnTo>
                <a:lnTo>
                  <a:pt x="2809610" y="62987"/>
                </a:lnTo>
                <a:lnTo>
                  <a:pt x="2755873" y="56259"/>
                </a:lnTo>
                <a:lnTo>
                  <a:pt x="2642098" y="43785"/>
                </a:lnTo>
                <a:lnTo>
                  <a:pt x="2520453" y="32691"/>
                </a:lnTo>
                <a:lnTo>
                  <a:pt x="2391575" y="23065"/>
                </a:lnTo>
                <a:lnTo>
                  <a:pt x="2256103" y="14994"/>
                </a:lnTo>
                <a:lnTo>
                  <a:pt x="2114674" y="8565"/>
                </a:lnTo>
                <a:lnTo>
                  <a:pt x="2041926" y="5993"/>
                </a:lnTo>
                <a:lnTo>
                  <a:pt x="1967928" y="3864"/>
                </a:lnTo>
                <a:lnTo>
                  <a:pt x="1892759" y="2190"/>
                </a:lnTo>
                <a:lnTo>
                  <a:pt x="1816501" y="980"/>
                </a:lnTo>
                <a:lnTo>
                  <a:pt x="1739232" y="247"/>
                </a:lnTo>
                <a:lnTo>
                  <a:pt x="1661033" y="0"/>
                </a:lnTo>
                <a:close/>
              </a:path>
            </a:pathLst>
          </a:custGeom>
          <a:solidFill>
            <a:srgbClr val="FFAC66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bject 58">
            <a:extLst>
              <a:ext uri="{FF2B5EF4-FFF2-40B4-BE49-F238E27FC236}">
                <a16:creationId xmlns:a16="http://schemas.microsoft.com/office/drawing/2014/main" id="{88F703BC-EB29-5D95-458F-42000AA13BB9}"/>
              </a:ext>
            </a:extLst>
          </p:cNvPr>
          <p:cNvSpPr/>
          <p:nvPr/>
        </p:nvSpPr>
        <p:spPr>
          <a:xfrm>
            <a:off x="2784920" y="1099661"/>
            <a:ext cx="2491740" cy="340519"/>
          </a:xfrm>
          <a:custGeom>
            <a:avLst/>
            <a:gdLst/>
            <a:ahLst/>
            <a:cxnLst/>
            <a:rect l="l" t="t" r="r" b="b"/>
            <a:pathLst>
              <a:path w="3322320" h="454025">
                <a:moveTo>
                  <a:pt x="3322193" y="226949"/>
                </a:moveTo>
                <a:lnTo>
                  <a:pt x="3293902" y="268840"/>
                </a:lnTo>
                <a:lnTo>
                  <a:pt x="3259496" y="288873"/>
                </a:lnTo>
                <a:lnTo>
                  <a:pt x="3212434" y="308181"/>
                </a:lnTo>
                <a:lnTo>
                  <a:pt x="3153353" y="326678"/>
                </a:lnTo>
                <a:lnTo>
                  <a:pt x="3082892" y="344275"/>
                </a:lnTo>
                <a:lnTo>
                  <a:pt x="3043593" y="352709"/>
                </a:lnTo>
                <a:lnTo>
                  <a:pt x="3001689" y="360886"/>
                </a:lnTo>
                <a:lnTo>
                  <a:pt x="2957259" y="368794"/>
                </a:lnTo>
                <a:lnTo>
                  <a:pt x="2910382" y="376422"/>
                </a:lnTo>
                <a:lnTo>
                  <a:pt x="2861139" y="383761"/>
                </a:lnTo>
                <a:lnTo>
                  <a:pt x="2809610" y="390798"/>
                </a:lnTo>
                <a:lnTo>
                  <a:pt x="2755873" y="397523"/>
                </a:lnTo>
                <a:lnTo>
                  <a:pt x="2700010" y="403925"/>
                </a:lnTo>
                <a:lnTo>
                  <a:pt x="2642098" y="409993"/>
                </a:lnTo>
                <a:lnTo>
                  <a:pt x="2582220" y="415716"/>
                </a:lnTo>
                <a:lnTo>
                  <a:pt x="2520453" y="421084"/>
                </a:lnTo>
                <a:lnTo>
                  <a:pt x="2456878" y="426084"/>
                </a:lnTo>
                <a:lnTo>
                  <a:pt x="2391575" y="430708"/>
                </a:lnTo>
                <a:lnTo>
                  <a:pt x="2324623" y="434942"/>
                </a:lnTo>
                <a:lnTo>
                  <a:pt x="2256103" y="438777"/>
                </a:lnTo>
                <a:lnTo>
                  <a:pt x="2186093" y="442202"/>
                </a:lnTo>
                <a:lnTo>
                  <a:pt x="2114674" y="445206"/>
                </a:lnTo>
                <a:lnTo>
                  <a:pt x="2041926" y="447777"/>
                </a:lnTo>
                <a:lnTo>
                  <a:pt x="1967928" y="449906"/>
                </a:lnTo>
                <a:lnTo>
                  <a:pt x="1892759" y="451580"/>
                </a:lnTo>
                <a:lnTo>
                  <a:pt x="1816501" y="452790"/>
                </a:lnTo>
                <a:lnTo>
                  <a:pt x="1739232" y="453524"/>
                </a:lnTo>
                <a:lnTo>
                  <a:pt x="1661033" y="453771"/>
                </a:lnTo>
                <a:lnTo>
                  <a:pt x="1582843" y="453524"/>
                </a:lnTo>
                <a:lnTo>
                  <a:pt x="1505585" y="452790"/>
                </a:lnTo>
                <a:lnTo>
                  <a:pt x="1429335" y="451580"/>
                </a:lnTo>
                <a:lnTo>
                  <a:pt x="1354176" y="449906"/>
                </a:lnTo>
                <a:lnTo>
                  <a:pt x="1280186" y="447777"/>
                </a:lnTo>
                <a:lnTo>
                  <a:pt x="1207445" y="445206"/>
                </a:lnTo>
                <a:lnTo>
                  <a:pt x="1136034" y="442202"/>
                </a:lnTo>
                <a:lnTo>
                  <a:pt x="1066031" y="438777"/>
                </a:lnTo>
                <a:lnTo>
                  <a:pt x="997517" y="434942"/>
                </a:lnTo>
                <a:lnTo>
                  <a:pt x="930571" y="430708"/>
                </a:lnTo>
                <a:lnTo>
                  <a:pt x="865273" y="426084"/>
                </a:lnTo>
                <a:lnTo>
                  <a:pt x="801703" y="421084"/>
                </a:lnTo>
                <a:lnTo>
                  <a:pt x="739941" y="415716"/>
                </a:lnTo>
                <a:lnTo>
                  <a:pt x="680066" y="409993"/>
                </a:lnTo>
                <a:lnTo>
                  <a:pt x="622159" y="403925"/>
                </a:lnTo>
                <a:lnTo>
                  <a:pt x="566298" y="397523"/>
                </a:lnTo>
                <a:lnTo>
                  <a:pt x="512565" y="390798"/>
                </a:lnTo>
                <a:lnTo>
                  <a:pt x="461038" y="383761"/>
                </a:lnTo>
                <a:lnTo>
                  <a:pt x="411797" y="376422"/>
                </a:lnTo>
                <a:lnTo>
                  <a:pt x="364923" y="368794"/>
                </a:lnTo>
                <a:lnTo>
                  <a:pt x="320495" y="360886"/>
                </a:lnTo>
                <a:lnTo>
                  <a:pt x="278592" y="352709"/>
                </a:lnTo>
                <a:lnTo>
                  <a:pt x="239295" y="344275"/>
                </a:lnTo>
                <a:lnTo>
                  <a:pt x="168836" y="326678"/>
                </a:lnTo>
                <a:lnTo>
                  <a:pt x="109757" y="308181"/>
                </a:lnTo>
                <a:lnTo>
                  <a:pt x="62695" y="288873"/>
                </a:lnTo>
                <a:lnTo>
                  <a:pt x="28290" y="268840"/>
                </a:lnTo>
                <a:lnTo>
                  <a:pt x="1808" y="237622"/>
                </a:lnTo>
                <a:lnTo>
                  <a:pt x="0" y="226949"/>
                </a:lnTo>
                <a:lnTo>
                  <a:pt x="1808" y="216264"/>
                </a:lnTo>
                <a:lnTo>
                  <a:pt x="28290" y="185018"/>
                </a:lnTo>
                <a:lnTo>
                  <a:pt x="62695" y="164969"/>
                </a:lnTo>
                <a:lnTo>
                  <a:pt x="109757" y="145647"/>
                </a:lnTo>
                <a:lnTo>
                  <a:pt x="168836" y="127138"/>
                </a:lnTo>
                <a:lnTo>
                  <a:pt x="239295" y="109531"/>
                </a:lnTo>
                <a:lnTo>
                  <a:pt x="278592" y="101092"/>
                </a:lnTo>
                <a:lnTo>
                  <a:pt x="320495" y="92912"/>
                </a:lnTo>
                <a:lnTo>
                  <a:pt x="364923" y="85000"/>
                </a:lnTo>
                <a:lnTo>
                  <a:pt x="411797" y="77368"/>
                </a:lnTo>
                <a:lnTo>
                  <a:pt x="461038" y="70026"/>
                </a:lnTo>
                <a:lnTo>
                  <a:pt x="512565" y="62987"/>
                </a:lnTo>
                <a:lnTo>
                  <a:pt x="566298" y="56259"/>
                </a:lnTo>
                <a:lnTo>
                  <a:pt x="622159" y="49855"/>
                </a:lnTo>
                <a:lnTo>
                  <a:pt x="680066" y="43785"/>
                </a:lnTo>
                <a:lnTo>
                  <a:pt x="739941" y="38060"/>
                </a:lnTo>
                <a:lnTo>
                  <a:pt x="801703" y="32691"/>
                </a:lnTo>
                <a:lnTo>
                  <a:pt x="865273" y="27689"/>
                </a:lnTo>
                <a:lnTo>
                  <a:pt x="930571" y="23065"/>
                </a:lnTo>
                <a:lnTo>
                  <a:pt x="997517" y="18830"/>
                </a:lnTo>
                <a:lnTo>
                  <a:pt x="1066031" y="14994"/>
                </a:lnTo>
                <a:lnTo>
                  <a:pt x="1136034" y="11569"/>
                </a:lnTo>
                <a:lnTo>
                  <a:pt x="1207445" y="8565"/>
                </a:lnTo>
                <a:lnTo>
                  <a:pt x="1280186" y="5993"/>
                </a:lnTo>
                <a:lnTo>
                  <a:pt x="1354176" y="3864"/>
                </a:lnTo>
                <a:lnTo>
                  <a:pt x="1429335" y="2190"/>
                </a:lnTo>
                <a:lnTo>
                  <a:pt x="1505585" y="980"/>
                </a:lnTo>
                <a:lnTo>
                  <a:pt x="1582843" y="247"/>
                </a:lnTo>
                <a:lnTo>
                  <a:pt x="1661033" y="0"/>
                </a:lnTo>
                <a:lnTo>
                  <a:pt x="1739232" y="247"/>
                </a:lnTo>
                <a:lnTo>
                  <a:pt x="1816501" y="980"/>
                </a:lnTo>
                <a:lnTo>
                  <a:pt x="1892759" y="2190"/>
                </a:lnTo>
                <a:lnTo>
                  <a:pt x="1967928" y="3864"/>
                </a:lnTo>
                <a:lnTo>
                  <a:pt x="2041926" y="5993"/>
                </a:lnTo>
                <a:lnTo>
                  <a:pt x="2114674" y="8565"/>
                </a:lnTo>
                <a:lnTo>
                  <a:pt x="2186093" y="11569"/>
                </a:lnTo>
                <a:lnTo>
                  <a:pt x="2256103" y="14994"/>
                </a:lnTo>
                <a:lnTo>
                  <a:pt x="2324623" y="18830"/>
                </a:lnTo>
                <a:lnTo>
                  <a:pt x="2391575" y="23065"/>
                </a:lnTo>
                <a:lnTo>
                  <a:pt x="2456878" y="27689"/>
                </a:lnTo>
                <a:lnTo>
                  <a:pt x="2520453" y="32691"/>
                </a:lnTo>
                <a:lnTo>
                  <a:pt x="2582220" y="38060"/>
                </a:lnTo>
                <a:lnTo>
                  <a:pt x="2642098" y="43785"/>
                </a:lnTo>
                <a:lnTo>
                  <a:pt x="2700010" y="49855"/>
                </a:lnTo>
                <a:lnTo>
                  <a:pt x="2755873" y="56259"/>
                </a:lnTo>
                <a:lnTo>
                  <a:pt x="2809610" y="62987"/>
                </a:lnTo>
                <a:lnTo>
                  <a:pt x="2861139" y="70026"/>
                </a:lnTo>
                <a:lnTo>
                  <a:pt x="2910382" y="77368"/>
                </a:lnTo>
                <a:lnTo>
                  <a:pt x="2957259" y="85000"/>
                </a:lnTo>
                <a:lnTo>
                  <a:pt x="3001689" y="92912"/>
                </a:lnTo>
                <a:lnTo>
                  <a:pt x="3043593" y="101092"/>
                </a:lnTo>
                <a:lnTo>
                  <a:pt x="3082892" y="109531"/>
                </a:lnTo>
                <a:lnTo>
                  <a:pt x="3153353" y="127138"/>
                </a:lnTo>
                <a:lnTo>
                  <a:pt x="3212434" y="145647"/>
                </a:lnTo>
                <a:lnTo>
                  <a:pt x="3259496" y="164969"/>
                </a:lnTo>
                <a:lnTo>
                  <a:pt x="3293902" y="185018"/>
                </a:lnTo>
                <a:lnTo>
                  <a:pt x="3320384" y="216264"/>
                </a:lnTo>
                <a:lnTo>
                  <a:pt x="3322193" y="22694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bject 59">
            <a:extLst>
              <a:ext uri="{FF2B5EF4-FFF2-40B4-BE49-F238E27FC236}">
                <a16:creationId xmlns:a16="http://schemas.microsoft.com/office/drawing/2014/main" id="{E0E80127-429B-92F2-5678-7650C509EC8A}"/>
              </a:ext>
            </a:extLst>
          </p:cNvPr>
          <p:cNvSpPr/>
          <p:nvPr/>
        </p:nvSpPr>
        <p:spPr>
          <a:xfrm>
            <a:off x="2784920" y="1269874"/>
            <a:ext cx="2491740" cy="2259806"/>
          </a:xfrm>
          <a:custGeom>
            <a:avLst/>
            <a:gdLst/>
            <a:ahLst/>
            <a:cxnLst/>
            <a:rect l="l" t="t" r="r" b="b"/>
            <a:pathLst>
              <a:path w="3322320" h="3013075">
                <a:moveTo>
                  <a:pt x="3322193" y="0"/>
                </a:moveTo>
                <a:lnTo>
                  <a:pt x="3322193" y="2786253"/>
                </a:lnTo>
                <a:lnTo>
                  <a:pt x="3320384" y="2796926"/>
                </a:lnTo>
                <a:lnTo>
                  <a:pt x="3293902" y="2828144"/>
                </a:lnTo>
                <a:lnTo>
                  <a:pt x="3259496" y="2848177"/>
                </a:lnTo>
                <a:lnTo>
                  <a:pt x="3212434" y="2867485"/>
                </a:lnTo>
                <a:lnTo>
                  <a:pt x="3153353" y="2885982"/>
                </a:lnTo>
                <a:lnTo>
                  <a:pt x="3082892" y="2903579"/>
                </a:lnTo>
                <a:lnTo>
                  <a:pt x="3043593" y="2912013"/>
                </a:lnTo>
                <a:lnTo>
                  <a:pt x="3001689" y="2920190"/>
                </a:lnTo>
                <a:lnTo>
                  <a:pt x="2957259" y="2928098"/>
                </a:lnTo>
                <a:lnTo>
                  <a:pt x="2910382" y="2935726"/>
                </a:lnTo>
                <a:lnTo>
                  <a:pt x="2861139" y="2943065"/>
                </a:lnTo>
                <a:lnTo>
                  <a:pt x="2809610" y="2950102"/>
                </a:lnTo>
                <a:lnTo>
                  <a:pt x="2755873" y="2956827"/>
                </a:lnTo>
                <a:lnTo>
                  <a:pt x="2700010" y="2963229"/>
                </a:lnTo>
                <a:lnTo>
                  <a:pt x="2642098" y="2969297"/>
                </a:lnTo>
                <a:lnTo>
                  <a:pt x="2582220" y="2975020"/>
                </a:lnTo>
                <a:lnTo>
                  <a:pt x="2520453" y="2980388"/>
                </a:lnTo>
                <a:lnTo>
                  <a:pt x="2456878" y="2985388"/>
                </a:lnTo>
                <a:lnTo>
                  <a:pt x="2391575" y="2990012"/>
                </a:lnTo>
                <a:lnTo>
                  <a:pt x="2324623" y="2994246"/>
                </a:lnTo>
                <a:lnTo>
                  <a:pt x="2256103" y="2998081"/>
                </a:lnTo>
                <a:lnTo>
                  <a:pt x="2186093" y="3001506"/>
                </a:lnTo>
                <a:lnTo>
                  <a:pt x="2114674" y="3004510"/>
                </a:lnTo>
                <a:lnTo>
                  <a:pt x="2041926" y="3007081"/>
                </a:lnTo>
                <a:lnTo>
                  <a:pt x="1967928" y="3009210"/>
                </a:lnTo>
                <a:lnTo>
                  <a:pt x="1892759" y="3010884"/>
                </a:lnTo>
                <a:lnTo>
                  <a:pt x="1816501" y="3012094"/>
                </a:lnTo>
                <a:lnTo>
                  <a:pt x="1739232" y="3012828"/>
                </a:lnTo>
                <a:lnTo>
                  <a:pt x="1661033" y="3013075"/>
                </a:lnTo>
                <a:lnTo>
                  <a:pt x="1582843" y="3012828"/>
                </a:lnTo>
                <a:lnTo>
                  <a:pt x="1505585" y="3012094"/>
                </a:lnTo>
                <a:lnTo>
                  <a:pt x="1429335" y="3010884"/>
                </a:lnTo>
                <a:lnTo>
                  <a:pt x="1354176" y="3009210"/>
                </a:lnTo>
                <a:lnTo>
                  <a:pt x="1280186" y="3007081"/>
                </a:lnTo>
                <a:lnTo>
                  <a:pt x="1207445" y="3004510"/>
                </a:lnTo>
                <a:lnTo>
                  <a:pt x="1136034" y="3001506"/>
                </a:lnTo>
                <a:lnTo>
                  <a:pt x="1066031" y="2998081"/>
                </a:lnTo>
                <a:lnTo>
                  <a:pt x="997517" y="2994246"/>
                </a:lnTo>
                <a:lnTo>
                  <a:pt x="930571" y="2990012"/>
                </a:lnTo>
                <a:lnTo>
                  <a:pt x="865273" y="2985388"/>
                </a:lnTo>
                <a:lnTo>
                  <a:pt x="801703" y="2980388"/>
                </a:lnTo>
                <a:lnTo>
                  <a:pt x="739941" y="2975020"/>
                </a:lnTo>
                <a:lnTo>
                  <a:pt x="680066" y="2969297"/>
                </a:lnTo>
                <a:lnTo>
                  <a:pt x="622159" y="2963229"/>
                </a:lnTo>
                <a:lnTo>
                  <a:pt x="566298" y="2956827"/>
                </a:lnTo>
                <a:lnTo>
                  <a:pt x="512565" y="2950102"/>
                </a:lnTo>
                <a:lnTo>
                  <a:pt x="461038" y="2943065"/>
                </a:lnTo>
                <a:lnTo>
                  <a:pt x="411797" y="2935726"/>
                </a:lnTo>
                <a:lnTo>
                  <a:pt x="364923" y="2928098"/>
                </a:lnTo>
                <a:lnTo>
                  <a:pt x="320495" y="2920190"/>
                </a:lnTo>
                <a:lnTo>
                  <a:pt x="278592" y="2912013"/>
                </a:lnTo>
                <a:lnTo>
                  <a:pt x="239295" y="2903579"/>
                </a:lnTo>
                <a:lnTo>
                  <a:pt x="168836" y="2885982"/>
                </a:lnTo>
                <a:lnTo>
                  <a:pt x="109757" y="2867485"/>
                </a:lnTo>
                <a:lnTo>
                  <a:pt x="62695" y="2848177"/>
                </a:lnTo>
                <a:lnTo>
                  <a:pt x="28290" y="2828144"/>
                </a:lnTo>
                <a:lnTo>
                  <a:pt x="1808" y="2796926"/>
                </a:lnTo>
                <a:lnTo>
                  <a:pt x="0" y="2786253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bject 60">
            <a:extLst>
              <a:ext uri="{FF2B5EF4-FFF2-40B4-BE49-F238E27FC236}">
                <a16:creationId xmlns:a16="http://schemas.microsoft.com/office/drawing/2014/main" id="{FA46DAD4-0D38-FF05-0F08-C6385769643B}"/>
              </a:ext>
            </a:extLst>
          </p:cNvPr>
          <p:cNvSpPr/>
          <p:nvPr/>
        </p:nvSpPr>
        <p:spPr>
          <a:xfrm>
            <a:off x="3642741" y="682371"/>
            <a:ext cx="773811" cy="3977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bject 61">
            <a:extLst>
              <a:ext uri="{FF2B5EF4-FFF2-40B4-BE49-F238E27FC236}">
                <a16:creationId xmlns:a16="http://schemas.microsoft.com/office/drawing/2014/main" id="{76CD4C04-F846-81FB-1C9C-76D74C3AD42C}"/>
              </a:ext>
            </a:extLst>
          </p:cNvPr>
          <p:cNvSpPr/>
          <p:nvPr/>
        </p:nvSpPr>
        <p:spPr>
          <a:xfrm>
            <a:off x="4177665" y="682371"/>
            <a:ext cx="291465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bject 62">
            <a:extLst>
              <a:ext uri="{FF2B5EF4-FFF2-40B4-BE49-F238E27FC236}">
                <a16:creationId xmlns:a16="http://schemas.microsoft.com/office/drawing/2014/main" id="{CDBDE40D-CCED-E215-8E87-0039524C0366}"/>
              </a:ext>
            </a:extLst>
          </p:cNvPr>
          <p:cNvSpPr txBox="1"/>
          <p:nvPr/>
        </p:nvSpPr>
        <p:spPr>
          <a:xfrm>
            <a:off x="616153" y="725424"/>
            <a:ext cx="3682365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  <a:tabLst>
                <a:tab pos="1089025" algn="l"/>
                <a:tab pos="3136900" algn="l"/>
              </a:tabLst>
            </a:pPr>
            <a:r>
              <a:rPr sz="1390" b="1" spc="15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数据源	数据抽取	数据湖</a:t>
            </a:r>
            <a:endParaRPr sz="139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 63">
            <a:extLst>
              <a:ext uri="{FF2B5EF4-FFF2-40B4-BE49-F238E27FC236}">
                <a16:creationId xmlns:a16="http://schemas.microsoft.com/office/drawing/2014/main" id="{0CEAE44A-3864-E5B3-3736-7452DF03E843}"/>
              </a:ext>
            </a:extLst>
          </p:cNvPr>
          <p:cNvSpPr/>
          <p:nvPr/>
        </p:nvSpPr>
        <p:spPr>
          <a:xfrm>
            <a:off x="3816476" y="1147572"/>
            <a:ext cx="430911" cy="3006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bject 64">
            <a:extLst>
              <a:ext uri="{FF2B5EF4-FFF2-40B4-BE49-F238E27FC236}">
                <a16:creationId xmlns:a16="http://schemas.microsoft.com/office/drawing/2014/main" id="{E9F0D1EA-1214-0AD5-2C5F-7067ACF31BE6}"/>
              </a:ext>
            </a:extLst>
          </p:cNvPr>
          <p:cNvSpPr/>
          <p:nvPr/>
        </p:nvSpPr>
        <p:spPr>
          <a:xfrm>
            <a:off x="4066793" y="1147572"/>
            <a:ext cx="220599" cy="3006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bject 65">
            <a:extLst>
              <a:ext uri="{FF2B5EF4-FFF2-40B4-BE49-F238E27FC236}">
                <a16:creationId xmlns:a16="http://schemas.microsoft.com/office/drawing/2014/main" id="{5443D6A8-FD7C-D32A-7733-82DB0111D868}"/>
              </a:ext>
            </a:extLst>
          </p:cNvPr>
          <p:cNvSpPr txBox="1"/>
          <p:nvPr/>
        </p:nvSpPr>
        <p:spPr>
          <a:xfrm>
            <a:off x="3891724" y="1176242"/>
            <a:ext cx="270034" cy="1716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defTabSz="685800">
              <a:spcBef>
                <a:spcPts val="80"/>
              </a:spcBef>
            </a:pPr>
            <a:r>
              <a:rPr sz="105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DW</a:t>
            </a:r>
            <a:endParaRPr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 66">
            <a:extLst>
              <a:ext uri="{FF2B5EF4-FFF2-40B4-BE49-F238E27FC236}">
                <a16:creationId xmlns:a16="http://schemas.microsoft.com/office/drawing/2014/main" id="{9C150228-21B2-FA44-3D0E-5B5608B4E549}"/>
              </a:ext>
            </a:extLst>
          </p:cNvPr>
          <p:cNvSpPr/>
          <p:nvPr/>
        </p:nvSpPr>
        <p:spPr>
          <a:xfrm>
            <a:off x="2850642" y="1552861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812165" y="0"/>
                </a:moveTo>
                <a:lnTo>
                  <a:pt x="162433" y="0"/>
                </a:lnTo>
                <a:lnTo>
                  <a:pt x="119268" y="5796"/>
                </a:lnTo>
                <a:lnTo>
                  <a:pt x="80470" y="22159"/>
                </a:lnTo>
                <a:lnTo>
                  <a:pt x="47593" y="47545"/>
                </a:lnTo>
                <a:lnTo>
                  <a:pt x="22187" y="80414"/>
                </a:lnTo>
                <a:lnTo>
                  <a:pt x="5805" y="119224"/>
                </a:lnTo>
                <a:lnTo>
                  <a:pt x="0" y="162433"/>
                </a:lnTo>
                <a:lnTo>
                  <a:pt x="0" y="2357501"/>
                </a:lnTo>
                <a:lnTo>
                  <a:pt x="5805" y="2400709"/>
                </a:lnTo>
                <a:lnTo>
                  <a:pt x="22187" y="2439519"/>
                </a:lnTo>
                <a:lnTo>
                  <a:pt x="47593" y="2472388"/>
                </a:lnTo>
                <a:lnTo>
                  <a:pt x="80470" y="2497774"/>
                </a:lnTo>
                <a:lnTo>
                  <a:pt x="119268" y="2514137"/>
                </a:lnTo>
                <a:lnTo>
                  <a:pt x="162433" y="2519934"/>
                </a:lnTo>
                <a:lnTo>
                  <a:pt x="812165" y="2519934"/>
                </a:lnTo>
                <a:lnTo>
                  <a:pt x="855329" y="2514137"/>
                </a:lnTo>
                <a:lnTo>
                  <a:pt x="894127" y="2497774"/>
                </a:lnTo>
                <a:lnTo>
                  <a:pt x="927004" y="2472388"/>
                </a:lnTo>
                <a:lnTo>
                  <a:pt x="952410" y="2439519"/>
                </a:lnTo>
                <a:lnTo>
                  <a:pt x="968792" y="2400709"/>
                </a:lnTo>
                <a:lnTo>
                  <a:pt x="974598" y="2357501"/>
                </a:lnTo>
                <a:lnTo>
                  <a:pt x="974598" y="162433"/>
                </a:lnTo>
                <a:lnTo>
                  <a:pt x="968792" y="119224"/>
                </a:lnTo>
                <a:lnTo>
                  <a:pt x="952410" y="80414"/>
                </a:lnTo>
                <a:lnTo>
                  <a:pt x="927004" y="47545"/>
                </a:lnTo>
                <a:lnTo>
                  <a:pt x="894127" y="22159"/>
                </a:lnTo>
                <a:lnTo>
                  <a:pt x="855329" y="5796"/>
                </a:lnTo>
                <a:lnTo>
                  <a:pt x="812165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67">
            <a:extLst>
              <a:ext uri="{FF2B5EF4-FFF2-40B4-BE49-F238E27FC236}">
                <a16:creationId xmlns:a16="http://schemas.microsoft.com/office/drawing/2014/main" id="{23A178B3-D4F6-A0BE-1E79-8308EFB2ACCC}"/>
              </a:ext>
            </a:extLst>
          </p:cNvPr>
          <p:cNvSpPr/>
          <p:nvPr/>
        </p:nvSpPr>
        <p:spPr>
          <a:xfrm>
            <a:off x="2850642" y="1552861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0" y="162433"/>
                </a:moveTo>
                <a:lnTo>
                  <a:pt x="5805" y="119224"/>
                </a:lnTo>
                <a:lnTo>
                  <a:pt x="22187" y="80414"/>
                </a:lnTo>
                <a:lnTo>
                  <a:pt x="47593" y="47545"/>
                </a:lnTo>
                <a:lnTo>
                  <a:pt x="80470" y="22159"/>
                </a:lnTo>
                <a:lnTo>
                  <a:pt x="119268" y="5796"/>
                </a:lnTo>
                <a:lnTo>
                  <a:pt x="162433" y="0"/>
                </a:lnTo>
                <a:lnTo>
                  <a:pt x="812165" y="0"/>
                </a:lnTo>
                <a:lnTo>
                  <a:pt x="855329" y="5796"/>
                </a:lnTo>
                <a:lnTo>
                  <a:pt x="894127" y="22159"/>
                </a:lnTo>
                <a:lnTo>
                  <a:pt x="927004" y="47545"/>
                </a:lnTo>
                <a:lnTo>
                  <a:pt x="952410" y="80414"/>
                </a:lnTo>
                <a:lnTo>
                  <a:pt x="968792" y="119224"/>
                </a:lnTo>
                <a:lnTo>
                  <a:pt x="974598" y="162433"/>
                </a:lnTo>
                <a:lnTo>
                  <a:pt x="974598" y="2357501"/>
                </a:lnTo>
                <a:lnTo>
                  <a:pt x="968792" y="2400709"/>
                </a:lnTo>
                <a:lnTo>
                  <a:pt x="952410" y="2439519"/>
                </a:lnTo>
                <a:lnTo>
                  <a:pt x="927004" y="2472388"/>
                </a:lnTo>
                <a:lnTo>
                  <a:pt x="894127" y="2497774"/>
                </a:lnTo>
                <a:lnTo>
                  <a:pt x="855329" y="2514137"/>
                </a:lnTo>
                <a:lnTo>
                  <a:pt x="812165" y="2519934"/>
                </a:lnTo>
                <a:lnTo>
                  <a:pt x="162433" y="2519934"/>
                </a:lnTo>
                <a:lnTo>
                  <a:pt x="119268" y="2514137"/>
                </a:lnTo>
                <a:lnTo>
                  <a:pt x="80470" y="2497774"/>
                </a:lnTo>
                <a:lnTo>
                  <a:pt x="47593" y="2472388"/>
                </a:lnTo>
                <a:lnTo>
                  <a:pt x="22187" y="2439519"/>
                </a:lnTo>
                <a:lnTo>
                  <a:pt x="5805" y="2400709"/>
                </a:lnTo>
                <a:lnTo>
                  <a:pt x="0" y="2357501"/>
                </a:lnTo>
                <a:lnTo>
                  <a:pt x="0" y="16243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object 68">
            <a:extLst>
              <a:ext uri="{FF2B5EF4-FFF2-40B4-BE49-F238E27FC236}">
                <a16:creationId xmlns:a16="http://schemas.microsoft.com/office/drawing/2014/main" id="{F00B5297-A479-1F4A-2896-701961541899}"/>
              </a:ext>
            </a:extLst>
          </p:cNvPr>
          <p:cNvSpPr/>
          <p:nvPr/>
        </p:nvSpPr>
        <p:spPr>
          <a:xfrm>
            <a:off x="3665315" y="1556861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812038" y="0"/>
                </a:moveTo>
                <a:lnTo>
                  <a:pt x="162433" y="0"/>
                </a:lnTo>
                <a:lnTo>
                  <a:pt x="119224" y="5805"/>
                </a:lnTo>
                <a:lnTo>
                  <a:pt x="80414" y="22187"/>
                </a:lnTo>
                <a:lnTo>
                  <a:pt x="47545" y="47593"/>
                </a:lnTo>
                <a:lnTo>
                  <a:pt x="22159" y="80470"/>
                </a:lnTo>
                <a:lnTo>
                  <a:pt x="5796" y="119268"/>
                </a:lnTo>
                <a:lnTo>
                  <a:pt x="0" y="162433"/>
                </a:lnTo>
                <a:lnTo>
                  <a:pt x="0" y="2357628"/>
                </a:lnTo>
                <a:lnTo>
                  <a:pt x="5796" y="2400792"/>
                </a:lnTo>
                <a:lnTo>
                  <a:pt x="22159" y="2439590"/>
                </a:lnTo>
                <a:lnTo>
                  <a:pt x="47545" y="2472467"/>
                </a:lnTo>
                <a:lnTo>
                  <a:pt x="80414" y="2497873"/>
                </a:lnTo>
                <a:lnTo>
                  <a:pt x="119224" y="2514255"/>
                </a:lnTo>
                <a:lnTo>
                  <a:pt x="162433" y="2520061"/>
                </a:lnTo>
                <a:lnTo>
                  <a:pt x="812038" y="2520061"/>
                </a:lnTo>
                <a:lnTo>
                  <a:pt x="855202" y="2514255"/>
                </a:lnTo>
                <a:lnTo>
                  <a:pt x="894000" y="2497873"/>
                </a:lnTo>
                <a:lnTo>
                  <a:pt x="926877" y="2472467"/>
                </a:lnTo>
                <a:lnTo>
                  <a:pt x="952283" y="2439590"/>
                </a:lnTo>
                <a:lnTo>
                  <a:pt x="968665" y="2400792"/>
                </a:lnTo>
                <a:lnTo>
                  <a:pt x="974471" y="2357628"/>
                </a:lnTo>
                <a:lnTo>
                  <a:pt x="974471" y="162433"/>
                </a:lnTo>
                <a:lnTo>
                  <a:pt x="968665" y="119268"/>
                </a:lnTo>
                <a:lnTo>
                  <a:pt x="952283" y="80470"/>
                </a:lnTo>
                <a:lnTo>
                  <a:pt x="926877" y="47593"/>
                </a:lnTo>
                <a:lnTo>
                  <a:pt x="894000" y="22187"/>
                </a:lnTo>
                <a:lnTo>
                  <a:pt x="855202" y="5805"/>
                </a:lnTo>
                <a:lnTo>
                  <a:pt x="812038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EB63ADBE-AF86-3E98-1652-AAF95F6ECD99}"/>
              </a:ext>
            </a:extLst>
          </p:cNvPr>
          <p:cNvSpPr/>
          <p:nvPr/>
        </p:nvSpPr>
        <p:spPr>
          <a:xfrm>
            <a:off x="3665315" y="1556861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0" y="162433"/>
                </a:moveTo>
                <a:lnTo>
                  <a:pt x="5796" y="119268"/>
                </a:lnTo>
                <a:lnTo>
                  <a:pt x="22159" y="80470"/>
                </a:lnTo>
                <a:lnTo>
                  <a:pt x="47545" y="47593"/>
                </a:lnTo>
                <a:lnTo>
                  <a:pt x="80414" y="22187"/>
                </a:lnTo>
                <a:lnTo>
                  <a:pt x="119224" y="5805"/>
                </a:lnTo>
                <a:lnTo>
                  <a:pt x="162433" y="0"/>
                </a:lnTo>
                <a:lnTo>
                  <a:pt x="812038" y="0"/>
                </a:lnTo>
                <a:lnTo>
                  <a:pt x="855202" y="5805"/>
                </a:lnTo>
                <a:lnTo>
                  <a:pt x="894000" y="22187"/>
                </a:lnTo>
                <a:lnTo>
                  <a:pt x="926877" y="47593"/>
                </a:lnTo>
                <a:lnTo>
                  <a:pt x="952283" y="80470"/>
                </a:lnTo>
                <a:lnTo>
                  <a:pt x="968665" y="119268"/>
                </a:lnTo>
                <a:lnTo>
                  <a:pt x="974471" y="162433"/>
                </a:lnTo>
                <a:lnTo>
                  <a:pt x="974471" y="2357628"/>
                </a:lnTo>
                <a:lnTo>
                  <a:pt x="968665" y="2400792"/>
                </a:lnTo>
                <a:lnTo>
                  <a:pt x="952283" y="2439590"/>
                </a:lnTo>
                <a:lnTo>
                  <a:pt x="926877" y="2472467"/>
                </a:lnTo>
                <a:lnTo>
                  <a:pt x="894000" y="2497873"/>
                </a:lnTo>
                <a:lnTo>
                  <a:pt x="855202" y="2514255"/>
                </a:lnTo>
                <a:lnTo>
                  <a:pt x="812038" y="2520061"/>
                </a:lnTo>
                <a:lnTo>
                  <a:pt x="162433" y="2520061"/>
                </a:lnTo>
                <a:lnTo>
                  <a:pt x="119224" y="2514255"/>
                </a:lnTo>
                <a:lnTo>
                  <a:pt x="80414" y="2497873"/>
                </a:lnTo>
                <a:lnTo>
                  <a:pt x="47545" y="2472467"/>
                </a:lnTo>
                <a:lnTo>
                  <a:pt x="22159" y="2439590"/>
                </a:lnTo>
                <a:lnTo>
                  <a:pt x="5796" y="2400792"/>
                </a:lnTo>
                <a:lnTo>
                  <a:pt x="0" y="2357628"/>
                </a:lnTo>
                <a:lnTo>
                  <a:pt x="0" y="16243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bject 70">
            <a:extLst>
              <a:ext uri="{FF2B5EF4-FFF2-40B4-BE49-F238E27FC236}">
                <a16:creationId xmlns:a16="http://schemas.microsoft.com/office/drawing/2014/main" id="{919539E4-EE0B-2429-8339-206FDAF7EA9B}"/>
              </a:ext>
            </a:extLst>
          </p:cNvPr>
          <p:cNvSpPr/>
          <p:nvPr/>
        </p:nvSpPr>
        <p:spPr>
          <a:xfrm>
            <a:off x="4461605" y="1540240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812164" y="0"/>
                </a:moveTo>
                <a:lnTo>
                  <a:pt x="162433" y="0"/>
                </a:lnTo>
                <a:lnTo>
                  <a:pt x="119268" y="5805"/>
                </a:lnTo>
                <a:lnTo>
                  <a:pt x="80470" y="22187"/>
                </a:lnTo>
                <a:lnTo>
                  <a:pt x="47593" y="47593"/>
                </a:lnTo>
                <a:lnTo>
                  <a:pt x="22187" y="80470"/>
                </a:lnTo>
                <a:lnTo>
                  <a:pt x="5805" y="119268"/>
                </a:lnTo>
                <a:lnTo>
                  <a:pt x="0" y="162433"/>
                </a:lnTo>
                <a:lnTo>
                  <a:pt x="0" y="2357628"/>
                </a:lnTo>
                <a:lnTo>
                  <a:pt x="5805" y="2400792"/>
                </a:lnTo>
                <a:lnTo>
                  <a:pt x="22187" y="2439590"/>
                </a:lnTo>
                <a:lnTo>
                  <a:pt x="47593" y="2472467"/>
                </a:lnTo>
                <a:lnTo>
                  <a:pt x="80470" y="2497873"/>
                </a:lnTo>
                <a:lnTo>
                  <a:pt x="119268" y="2514255"/>
                </a:lnTo>
                <a:lnTo>
                  <a:pt x="162433" y="2520061"/>
                </a:lnTo>
                <a:lnTo>
                  <a:pt x="812164" y="2520061"/>
                </a:lnTo>
                <a:lnTo>
                  <a:pt x="855329" y="2514255"/>
                </a:lnTo>
                <a:lnTo>
                  <a:pt x="894127" y="2497873"/>
                </a:lnTo>
                <a:lnTo>
                  <a:pt x="927004" y="2472467"/>
                </a:lnTo>
                <a:lnTo>
                  <a:pt x="952410" y="2439590"/>
                </a:lnTo>
                <a:lnTo>
                  <a:pt x="968792" y="2400792"/>
                </a:lnTo>
                <a:lnTo>
                  <a:pt x="974598" y="2357628"/>
                </a:lnTo>
                <a:lnTo>
                  <a:pt x="974598" y="162433"/>
                </a:lnTo>
                <a:lnTo>
                  <a:pt x="968792" y="119268"/>
                </a:lnTo>
                <a:lnTo>
                  <a:pt x="952410" y="80470"/>
                </a:lnTo>
                <a:lnTo>
                  <a:pt x="927004" y="47593"/>
                </a:lnTo>
                <a:lnTo>
                  <a:pt x="894127" y="22187"/>
                </a:lnTo>
                <a:lnTo>
                  <a:pt x="855329" y="5805"/>
                </a:lnTo>
                <a:lnTo>
                  <a:pt x="812164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object 71">
            <a:extLst>
              <a:ext uri="{FF2B5EF4-FFF2-40B4-BE49-F238E27FC236}">
                <a16:creationId xmlns:a16="http://schemas.microsoft.com/office/drawing/2014/main" id="{7CC843B4-D843-076B-C854-196700277A43}"/>
              </a:ext>
            </a:extLst>
          </p:cNvPr>
          <p:cNvSpPr/>
          <p:nvPr/>
        </p:nvSpPr>
        <p:spPr>
          <a:xfrm>
            <a:off x="4479893" y="1556861"/>
            <a:ext cx="731044" cy="1890236"/>
          </a:xfrm>
          <a:custGeom>
            <a:avLst/>
            <a:gdLst/>
            <a:ahLst/>
            <a:cxnLst/>
            <a:rect l="l" t="t" r="r" b="b"/>
            <a:pathLst>
              <a:path w="974725" h="2520315">
                <a:moveTo>
                  <a:pt x="0" y="162433"/>
                </a:moveTo>
                <a:lnTo>
                  <a:pt x="5805" y="119268"/>
                </a:lnTo>
                <a:lnTo>
                  <a:pt x="22187" y="80470"/>
                </a:lnTo>
                <a:lnTo>
                  <a:pt x="47593" y="47593"/>
                </a:lnTo>
                <a:lnTo>
                  <a:pt x="80470" y="22187"/>
                </a:lnTo>
                <a:lnTo>
                  <a:pt x="119268" y="5805"/>
                </a:lnTo>
                <a:lnTo>
                  <a:pt x="162433" y="0"/>
                </a:lnTo>
                <a:lnTo>
                  <a:pt x="812164" y="0"/>
                </a:lnTo>
                <a:lnTo>
                  <a:pt x="855329" y="5805"/>
                </a:lnTo>
                <a:lnTo>
                  <a:pt x="894127" y="22187"/>
                </a:lnTo>
                <a:lnTo>
                  <a:pt x="927004" y="47593"/>
                </a:lnTo>
                <a:lnTo>
                  <a:pt x="952410" y="80470"/>
                </a:lnTo>
                <a:lnTo>
                  <a:pt x="968792" y="119268"/>
                </a:lnTo>
                <a:lnTo>
                  <a:pt x="974598" y="162433"/>
                </a:lnTo>
                <a:lnTo>
                  <a:pt x="974598" y="2357628"/>
                </a:lnTo>
                <a:lnTo>
                  <a:pt x="968792" y="2400792"/>
                </a:lnTo>
                <a:lnTo>
                  <a:pt x="952410" y="2439590"/>
                </a:lnTo>
                <a:lnTo>
                  <a:pt x="927004" y="2472467"/>
                </a:lnTo>
                <a:lnTo>
                  <a:pt x="894127" y="2497873"/>
                </a:lnTo>
                <a:lnTo>
                  <a:pt x="855329" y="2514255"/>
                </a:lnTo>
                <a:lnTo>
                  <a:pt x="812164" y="2520061"/>
                </a:lnTo>
                <a:lnTo>
                  <a:pt x="162433" y="2520061"/>
                </a:lnTo>
                <a:lnTo>
                  <a:pt x="119268" y="2514255"/>
                </a:lnTo>
                <a:lnTo>
                  <a:pt x="80470" y="2497873"/>
                </a:lnTo>
                <a:lnTo>
                  <a:pt x="47593" y="2472467"/>
                </a:lnTo>
                <a:lnTo>
                  <a:pt x="22187" y="2439590"/>
                </a:lnTo>
                <a:lnTo>
                  <a:pt x="5805" y="2400792"/>
                </a:lnTo>
                <a:lnTo>
                  <a:pt x="0" y="2357628"/>
                </a:lnTo>
                <a:lnTo>
                  <a:pt x="0" y="16243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object 72">
            <a:extLst>
              <a:ext uri="{FF2B5EF4-FFF2-40B4-BE49-F238E27FC236}">
                <a16:creationId xmlns:a16="http://schemas.microsoft.com/office/drawing/2014/main" id="{470F3D78-4B05-E56B-22A3-C11357314455}"/>
              </a:ext>
            </a:extLst>
          </p:cNvPr>
          <p:cNvSpPr txBox="1"/>
          <p:nvPr/>
        </p:nvSpPr>
        <p:spPr>
          <a:xfrm>
            <a:off x="3027902" y="1626109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贴源区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6" name="object 73">
            <a:extLst>
              <a:ext uri="{FF2B5EF4-FFF2-40B4-BE49-F238E27FC236}">
                <a16:creationId xmlns:a16="http://schemas.microsoft.com/office/drawing/2014/main" id="{F488BE19-DA5A-D176-AFA4-25B586FE0E74}"/>
              </a:ext>
            </a:extLst>
          </p:cNvPr>
          <p:cNvSpPr txBox="1"/>
          <p:nvPr/>
        </p:nvSpPr>
        <p:spPr>
          <a:xfrm>
            <a:off x="3750278" y="1626109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基础数据区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" name="object 74">
            <a:extLst>
              <a:ext uri="{FF2B5EF4-FFF2-40B4-BE49-F238E27FC236}">
                <a16:creationId xmlns:a16="http://schemas.microsoft.com/office/drawing/2014/main" id="{E75FA64B-9EF6-457B-DCB9-4D634883C51D}"/>
              </a:ext>
            </a:extLst>
          </p:cNvPr>
          <p:cNvSpPr txBox="1"/>
          <p:nvPr/>
        </p:nvSpPr>
        <p:spPr>
          <a:xfrm>
            <a:off x="4546282" y="1626109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分析数据区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object 75">
            <a:extLst>
              <a:ext uri="{FF2B5EF4-FFF2-40B4-BE49-F238E27FC236}">
                <a16:creationId xmlns:a16="http://schemas.microsoft.com/office/drawing/2014/main" id="{5F4DC095-D951-CB30-DACC-7458D1051222}"/>
              </a:ext>
            </a:extLst>
          </p:cNvPr>
          <p:cNvSpPr/>
          <p:nvPr/>
        </p:nvSpPr>
        <p:spPr>
          <a:xfrm>
            <a:off x="2876360" y="1792967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bject 76">
            <a:extLst>
              <a:ext uri="{FF2B5EF4-FFF2-40B4-BE49-F238E27FC236}">
                <a16:creationId xmlns:a16="http://schemas.microsoft.com/office/drawing/2014/main" id="{5B550AE1-0D73-F451-7A05-63D5D92E9D2A}"/>
              </a:ext>
            </a:extLst>
          </p:cNvPr>
          <p:cNvSpPr/>
          <p:nvPr/>
        </p:nvSpPr>
        <p:spPr>
          <a:xfrm>
            <a:off x="2876360" y="1792967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ln w="952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object 77">
            <a:extLst>
              <a:ext uri="{FF2B5EF4-FFF2-40B4-BE49-F238E27FC236}">
                <a16:creationId xmlns:a16="http://schemas.microsoft.com/office/drawing/2014/main" id="{99025562-FEE4-F2EC-DE30-21D2A72C86B4}"/>
              </a:ext>
            </a:extLst>
          </p:cNvPr>
          <p:cNvSpPr/>
          <p:nvPr/>
        </p:nvSpPr>
        <p:spPr>
          <a:xfrm>
            <a:off x="3142679" y="1827847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400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bject 78">
            <a:extLst>
              <a:ext uri="{FF2B5EF4-FFF2-40B4-BE49-F238E27FC236}">
                <a16:creationId xmlns:a16="http://schemas.microsoft.com/office/drawing/2014/main" id="{8CDC0866-3163-000F-1257-6B21FE596C49}"/>
              </a:ext>
            </a:extLst>
          </p:cNvPr>
          <p:cNvSpPr/>
          <p:nvPr/>
        </p:nvSpPr>
        <p:spPr>
          <a:xfrm>
            <a:off x="3123058" y="1855374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4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79">
            <a:extLst>
              <a:ext uri="{FF2B5EF4-FFF2-40B4-BE49-F238E27FC236}">
                <a16:creationId xmlns:a16="http://schemas.microsoft.com/office/drawing/2014/main" id="{74D70625-ABE3-85AC-09C1-315AF643B442}"/>
              </a:ext>
            </a:extLst>
          </p:cNvPr>
          <p:cNvSpPr/>
          <p:nvPr/>
        </p:nvSpPr>
        <p:spPr>
          <a:xfrm>
            <a:off x="3123058" y="1827885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5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object 80">
            <a:extLst>
              <a:ext uri="{FF2B5EF4-FFF2-40B4-BE49-F238E27FC236}">
                <a16:creationId xmlns:a16="http://schemas.microsoft.com/office/drawing/2014/main" id="{2B7597DD-FC80-318D-F152-9CFD45AD9E09}"/>
              </a:ext>
            </a:extLst>
          </p:cNvPr>
          <p:cNvSpPr/>
          <p:nvPr/>
        </p:nvSpPr>
        <p:spPr>
          <a:xfrm>
            <a:off x="3382136" y="1827847"/>
            <a:ext cx="0" cy="91916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428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object 81">
            <a:extLst>
              <a:ext uri="{FF2B5EF4-FFF2-40B4-BE49-F238E27FC236}">
                <a16:creationId xmlns:a16="http://schemas.microsoft.com/office/drawing/2014/main" id="{9049C2D8-0591-1EB4-B178-D1E7CBA8B28C}"/>
              </a:ext>
            </a:extLst>
          </p:cNvPr>
          <p:cNvSpPr/>
          <p:nvPr/>
        </p:nvSpPr>
        <p:spPr>
          <a:xfrm>
            <a:off x="3362611" y="1839373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07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bject 82">
            <a:extLst>
              <a:ext uri="{FF2B5EF4-FFF2-40B4-BE49-F238E27FC236}">
                <a16:creationId xmlns:a16="http://schemas.microsoft.com/office/drawing/2014/main" id="{B9BBE9BD-1FF4-69C2-E3E2-CA3174EB5274}"/>
              </a:ext>
            </a:extLst>
          </p:cNvPr>
          <p:cNvSpPr/>
          <p:nvPr/>
        </p:nvSpPr>
        <p:spPr>
          <a:xfrm>
            <a:off x="3362611" y="1827811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5">
                <a:moveTo>
                  <a:pt x="0" y="122477"/>
                </a:moveTo>
                <a:lnTo>
                  <a:pt x="208495" y="122477"/>
                </a:lnTo>
                <a:lnTo>
                  <a:pt x="208495" y="0"/>
                </a:lnTo>
                <a:lnTo>
                  <a:pt x="0" y="0"/>
                </a:lnTo>
                <a:lnTo>
                  <a:pt x="0" y="122477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object 83">
            <a:extLst>
              <a:ext uri="{FF2B5EF4-FFF2-40B4-BE49-F238E27FC236}">
                <a16:creationId xmlns:a16="http://schemas.microsoft.com/office/drawing/2014/main" id="{31184198-ECBC-3FAF-11F3-132BF3FCAE9D}"/>
              </a:ext>
            </a:extLst>
          </p:cNvPr>
          <p:cNvSpPr/>
          <p:nvPr/>
        </p:nvSpPr>
        <p:spPr>
          <a:xfrm>
            <a:off x="3382136" y="1956435"/>
            <a:ext cx="0" cy="91916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55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bject 84">
            <a:extLst>
              <a:ext uri="{FF2B5EF4-FFF2-40B4-BE49-F238E27FC236}">
                <a16:creationId xmlns:a16="http://schemas.microsoft.com/office/drawing/2014/main" id="{19D77789-E9A4-3085-2143-658862EB0E92}"/>
              </a:ext>
            </a:extLst>
          </p:cNvPr>
          <p:cNvSpPr/>
          <p:nvPr/>
        </p:nvSpPr>
        <p:spPr>
          <a:xfrm>
            <a:off x="3362611" y="1967960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07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object 85">
            <a:extLst>
              <a:ext uri="{FF2B5EF4-FFF2-40B4-BE49-F238E27FC236}">
                <a16:creationId xmlns:a16="http://schemas.microsoft.com/office/drawing/2014/main" id="{B1B6D1FD-B470-7E8C-7994-EE7EB22A9CE8}"/>
              </a:ext>
            </a:extLst>
          </p:cNvPr>
          <p:cNvSpPr/>
          <p:nvPr/>
        </p:nvSpPr>
        <p:spPr>
          <a:xfrm>
            <a:off x="3362611" y="1956493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5">
                <a:moveTo>
                  <a:pt x="0" y="122477"/>
                </a:moveTo>
                <a:lnTo>
                  <a:pt x="208495" y="122477"/>
                </a:lnTo>
                <a:lnTo>
                  <a:pt x="208495" y="0"/>
                </a:lnTo>
                <a:lnTo>
                  <a:pt x="0" y="0"/>
                </a:lnTo>
                <a:lnTo>
                  <a:pt x="0" y="122477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object 86">
            <a:extLst>
              <a:ext uri="{FF2B5EF4-FFF2-40B4-BE49-F238E27FC236}">
                <a16:creationId xmlns:a16="http://schemas.microsoft.com/office/drawing/2014/main" id="{222313D9-5900-F680-CA12-3DB0C35727DA}"/>
              </a:ext>
            </a:extLst>
          </p:cNvPr>
          <p:cNvSpPr/>
          <p:nvPr/>
        </p:nvSpPr>
        <p:spPr>
          <a:xfrm>
            <a:off x="2932843" y="1827847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400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object 87">
            <a:extLst>
              <a:ext uri="{FF2B5EF4-FFF2-40B4-BE49-F238E27FC236}">
                <a16:creationId xmlns:a16="http://schemas.microsoft.com/office/drawing/2014/main" id="{CB1F27D2-58BC-E57D-3FB0-860FFE12F426}"/>
              </a:ext>
            </a:extLst>
          </p:cNvPr>
          <p:cNvSpPr/>
          <p:nvPr/>
        </p:nvSpPr>
        <p:spPr>
          <a:xfrm>
            <a:off x="2913222" y="1855374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object 88">
            <a:extLst>
              <a:ext uri="{FF2B5EF4-FFF2-40B4-BE49-F238E27FC236}">
                <a16:creationId xmlns:a16="http://schemas.microsoft.com/office/drawing/2014/main" id="{02DF1D43-FEA5-CB7B-0E7D-77F98C116345}"/>
              </a:ext>
            </a:extLst>
          </p:cNvPr>
          <p:cNvSpPr/>
          <p:nvPr/>
        </p:nvSpPr>
        <p:spPr>
          <a:xfrm>
            <a:off x="2913222" y="1827885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5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object 89">
            <a:extLst>
              <a:ext uri="{FF2B5EF4-FFF2-40B4-BE49-F238E27FC236}">
                <a16:creationId xmlns:a16="http://schemas.microsoft.com/office/drawing/2014/main" id="{25D430AC-9EDB-670A-72C2-0A567AFC07FF}"/>
              </a:ext>
            </a:extLst>
          </p:cNvPr>
          <p:cNvSpPr/>
          <p:nvPr/>
        </p:nvSpPr>
        <p:spPr>
          <a:xfrm>
            <a:off x="3279457" y="1873758"/>
            <a:ext cx="83344" cy="64294"/>
          </a:xfrm>
          <a:custGeom>
            <a:avLst/>
            <a:gdLst/>
            <a:ahLst/>
            <a:cxnLst/>
            <a:rect l="l" t="t" r="r" b="b"/>
            <a:pathLst>
              <a:path w="111125" h="85725">
                <a:moveTo>
                  <a:pt x="0" y="85725"/>
                </a:moveTo>
                <a:lnTo>
                  <a:pt x="55372" y="85725"/>
                </a:lnTo>
                <a:lnTo>
                  <a:pt x="55372" y="0"/>
                </a:lnTo>
                <a:lnTo>
                  <a:pt x="110870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object 90">
            <a:extLst>
              <a:ext uri="{FF2B5EF4-FFF2-40B4-BE49-F238E27FC236}">
                <a16:creationId xmlns:a16="http://schemas.microsoft.com/office/drawing/2014/main" id="{A022DC61-F8D5-7D73-A501-C24748A542DD}"/>
              </a:ext>
            </a:extLst>
          </p:cNvPr>
          <p:cNvSpPr/>
          <p:nvPr/>
        </p:nvSpPr>
        <p:spPr>
          <a:xfrm>
            <a:off x="3279457" y="1938052"/>
            <a:ext cx="83344" cy="64294"/>
          </a:xfrm>
          <a:custGeom>
            <a:avLst/>
            <a:gdLst/>
            <a:ahLst/>
            <a:cxnLst/>
            <a:rect l="l" t="t" r="r" b="b"/>
            <a:pathLst>
              <a:path w="111125" h="85725">
                <a:moveTo>
                  <a:pt x="0" y="0"/>
                </a:moveTo>
                <a:lnTo>
                  <a:pt x="55372" y="0"/>
                </a:lnTo>
                <a:lnTo>
                  <a:pt x="55372" y="85725"/>
                </a:lnTo>
                <a:lnTo>
                  <a:pt x="110870" y="85725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bject 91">
            <a:extLst>
              <a:ext uri="{FF2B5EF4-FFF2-40B4-BE49-F238E27FC236}">
                <a16:creationId xmlns:a16="http://schemas.microsoft.com/office/drawing/2014/main" id="{E621D670-5CAA-5F35-7DF4-53FBD52495D0}"/>
              </a:ext>
            </a:extLst>
          </p:cNvPr>
          <p:cNvSpPr/>
          <p:nvPr/>
        </p:nvSpPr>
        <p:spPr>
          <a:xfrm>
            <a:off x="3069622" y="1938052"/>
            <a:ext cx="53816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247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object 92">
            <a:extLst>
              <a:ext uri="{FF2B5EF4-FFF2-40B4-BE49-F238E27FC236}">
                <a16:creationId xmlns:a16="http://schemas.microsoft.com/office/drawing/2014/main" id="{A96182EC-F50B-98F5-52A2-F7A85E47D9CB}"/>
              </a:ext>
            </a:extLst>
          </p:cNvPr>
          <p:cNvSpPr/>
          <p:nvPr/>
        </p:nvSpPr>
        <p:spPr>
          <a:xfrm>
            <a:off x="2874550" y="2370468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object 93">
            <a:extLst>
              <a:ext uri="{FF2B5EF4-FFF2-40B4-BE49-F238E27FC236}">
                <a16:creationId xmlns:a16="http://schemas.microsoft.com/office/drawing/2014/main" id="{7FED6DB7-F8E0-5214-EDF5-B7B919B5DCB4}"/>
              </a:ext>
            </a:extLst>
          </p:cNvPr>
          <p:cNvSpPr/>
          <p:nvPr/>
        </p:nvSpPr>
        <p:spPr>
          <a:xfrm>
            <a:off x="2874550" y="2370468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ln w="952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object 94">
            <a:extLst>
              <a:ext uri="{FF2B5EF4-FFF2-40B4-BE49-F238E27FC236}">
                <a16:creationId xmlns:a16="http://schemas.microsoft.com/office/drawing/2014/main" id="{7AF9E6A5-7E92-2CD1-0038-8087ADD4A06A}"/>
              </a:ext>
            </a:extLst>
          </p:cNvPr>
          <p:cNvSpPr/>
          <p:nvPr/>
        </p:nvSpPr>
        <p:spPr>
          <a:xfrm>
            <a:off x="3140773" y="2405253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400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bject 95">
            <a:extLst>
              <a:ext uri="{FF2B5EF4-FFF2-40B4-BE49-F238E27FC236}">
                <a16:creationId xmlns:a16="http://schemas.microsoft.com/office/drawing/2014/main" id="{BFCB4EC6-0F11-EBB6-73A5-EBCA11D83CC2}"/>
              </a:ext>
            </a:extLst>
          </p:cNvPr>
          <p:cNvSpPr/>
          <p:nvPr/>
        </p:nvSpPr>
        <p:spPr>
          <a:xfrm>
            <a:off x="3121248" y="2432780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4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bject 96">
            <a:extLst>
              <a:ext uri="{FF2B5EF4-FFF2-40B4-BE49-F238E27FC236}">
                <a16:creationId xmlns:a16="http://schemas.microsoft.com/office/drawing/2014/main" id="{94C62A07-B599-DE2E-638A-6F2F6EED83B4}"/>
              </a:ext>
            </a:extLst>
          </p:cNvPr>
          <p:cNvSpPr/>
          <p:nvPr/>
        </p:nvSpPr>
        <p:spPr>
          <a:xfrm>
            <a:off x="3121248" y="2405291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4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object 97">
            <a:extLst>
              <a:ext uri="{FF2B5EF4-FFF2-40B4-BE49-F238E27FC236}">
                <a16:creationId xmlns:a16="http://schemas.microsoft.com/office/drawing/2014/main" id="{6A3C0F3C-1EA5-6DAC-E020-F3860AFEE221}"/>
              </a:ext>
            </a:extLst>
          </p:cNvPr>
          <p:cNvSpPr/>
          <p:nvPr/>
        </p:nvSpPr>
        <p:spPr>
          <a:xfrm>
            <a:off x="3380327" y="2405254"/>
            <a:ext cx="0" cy="91916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55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bject 98">
            <a:extLst>
              <a:ext uri="{FF2B5EF4-FFF2-40B4-BE49-F238E27FC236}">
                <a16:creationId xmlns:a16="http://schemas.microsoft.com/office/drawing/2014/main" id="{4A3A1E19-002A-BEFF-11D3-7F13F23918A3}"/>
              </a:ext>
            </a:extLst>
          </p:cNvPr>
          <p:cNvSpPr/>
          <p:nvPr/>
        </p:nvSpPr>
        <p:spPr>
          <a:xfrm>
            <a:off x="3360801" y="2416778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07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object 99">
            <a:extLst>
              <a:ext uri="{FF2B5EF4-FFF2-40B4-BE49-F238E27FC236}">
                <a16:creationId xmlns:a16="http://schemas.microsoft.com/office/drawing/2014/main" id="{D720C7CF-556D-65D6-972C-A45AAA103E7C}"/>
              </a:ext>
            </a:extLst>
          </p:cNvPr>
          <p:cNvSpPr/>
          <p:nvPr/>
        </p:nvSpPr>
        <p:spPr>
          <a:xfrm>
            <a:off x="3360801" y="2405311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4">
                <a:moveTo>
                  <a:pt x="0" y="122478"/>
                </a:moveTo>
                <a:lnTo>
                  <a:pt x="208495" y="122478"/>
                </a:lnTo>
                <a:lnTo>
                  <a:pt x="208495" y="0"/>
                </a:lnTo>
                <a:lnTo>
                  <a:pt x="0" y="0"/>
                </a:lnTo>
                <a:lnTo>
                  <a:pt x="0" y="122478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object 100">
            <a:extLst>
              <a:ext uri="{FF2B5EF4-FFF2-40B4-BE49-F238E27FC236}">
                <a16:creationId xmlns:a16="http://schemas.microsoft.com/office/drawing/2014/main" id="{6DCC3C1E-2BF7-FE69-A145-3A0A2D7A9A3F}"/>
              </a:ext>
            </a:extLst>
          </p:cNvPr>
          <p:cNvSpPr/>
          <p:nvPr/>
        </p:nvSpPr>
        <p:spPr>
          <a:xfrm>
            <a:off x="3380327" y="2533840"/>
            <a:ext cx="0" cy="91916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55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object 101">
            <a:extLst>
              <a:ext uri="{FF2B5EF4-FFF2-40B4-BE49-F238E27FC236}">
                <a16:creationId xmlns:a16="http://schemas.microsoft.com/office/drawing/2014/main" id="{C2C81A7F-C463-3F1F-E7DD-954E64C95C5F}"/>
              </a:ext>
            </a:extLst>
          </p:cNvPr>
          <p:cNvSpPr/>
          <p:nvPr/>
        </p:nvSpPr>
        <p:spPr>
          <a:xfrm>
            <a:off x="3360801" y="2545366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07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object 102">
            <a:extLst>
              <a:ext uri="{FF2B5EF4-FFF2-40B4-BE49-F238E27FC236}">
                <a16:creationId xmlns:a16="http://schemas.microsoft.com/office/drawing/2014/main" id="{2A45B109-1451-34DD-71C2-23EB88DDD978}"/>
              </a:ext>
            </a:extLst>
          </p:cNvPr>
          <p:cNvSpPr/>
          <p:nvPr/>
        </p:nvSpPr>
        <p:spPr>
          <a:xfrm>
            <a:off x="3360801" y="2533898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4">
                <a:moveTo>
                  <a:pt x="0" y="122478"/>
                </a:moveTo>
                <a:lnTo>
                  <a:pt x="208495" y="122478"/>
                </a:lnTo>
                <a:lnTo>
                  <a:pt x="208495" y="0"/>
                </a:lnTo>
                <a:lnTo>
                  <a:pt x="0" y="0"/>
                </a:lnTo>
                <a:lnTo>
                  <a:pt x="0" y="122478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object 103">
            <a:extLst>
              <a:ext uri="{FF2B5EF4-FFF2-40B4-BE49-F238E27FC236}">
                <a16:creationId xmlns:a16="http://schemas.microsoft.com/office/drawing/2014/main" id="{3636DFE6-8930-A91B-FA35-2FE81D28FFBD}"/>
              </a:ext>
            </a:extLst>
          </p:cNvPr>
          <p:cNvSpPr/>
          <p:nvPr/>
        </p:nvSpPr>
        <p:spPr>
          <a:xfrm>
            <a:off x="2930937" y="2405253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4005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bject 104">
            <a:extLst>
              <a:ext uri="{FF2B5EF4-FFF2-40B4-BE49-F238E27FC236}">
                <a16:creationId xmlns:a16="http://schemas.microsoft.com/office/drawing/2014/main" id="{C95A69B4-68DC-AC73-D24D-B4B4E6CB3E5D}"/>
              </a:ext>
            </a:extLst>
          </p:cNvPr>
          <p:cNvSpPr/>
          <p:nvPr/>
        </p:nvSpPr>
        <p:spPr>
          <a:xfrm>
            <a:off x="2911412" y="2432780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object 105">
            <a:extLst>
              <a:ext uri="{FF2B5EF4-FFF2-40B4-BE49-F238E27FC236}">
                <a16:creationId xmlns:a16="http://schemas.microsoft.com/office/drawing/2014/main" id="{1E22F1EC-EEB2-119A-563E-01A3ACE0FDC4}"/>
              </a:ext>
            </a:extLst>
          </p:cNvPr>
          <p:cNvSpPr/>
          <p:nvPr/>
        </p:nvSpPr>
        <p:spPr>
          <a:xfrm>
            <a:off x="2911412" y="2405291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4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bject 106">
            <a:extLst>
              <a:ext uri="{FF2B5EF4-FFF2-40B4-BE49-F238E27FC236}">
                <a16:creationId xmlns:a16="http://schemas.microsoft.com/office/drawing/2014/main" id="{22B3B5D4-FC98-DAA8-1BBB-95BA54EF99C5}"/>
              </a:ext>
            </a:extLst>
          </p:cNvPr>
          <p:cNvSpPr/>
          <p:nvPr/>
        </p:nvSpPr>
        <p:spPr>
          <a:xfrm>
            <a:off x="3277647" y="2451163"/>
            <a:ext cx="83344" cy="64294"/>
          </a:xfrm>
          <a:custGeom>
            <a:avLst/>
            <a:gdLst/>
            <a:ahLst/>
            <a:cxnLst/>
            <a:rect l="l" t="t" r="r" b="b"/>
            <a:pathLst>
              <a:path w="111125" h="85725">
                <a:moveTo>
                  <a:pt x="0" y="85725"/>
                </a:moveTo>
                <a:lnTo>
                  <a:pt x="55372" y="85725"/>
                </a:lnTo>
                <a:lnTo>
                  <a:pt x="55372" y="0"/>
                </a:lnTo>
                <a:lnTo>
                  <a:pt x="110870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object 107">
            <a:extLst>
              <a:ext uri="{FF2B5EF4-FFF2-40B4-BE49-F238E27FC236}">
                <a16:creationId xmlns:a16="http://schemas.microsoft.com/office/drawing/2014/main" id="{8BB268E4-0320-1D65-69AD-C1372AE07CC3}"/>
              </a:ext>
            </a:extLst>
          </p:cNvPr>
          <p:cNvSpPr/>
          <p:nvPr/>
        </p:nvSpPr>
        <p:spPr>
          <a:xfrm>
            <a:off x="3277647" y="2515457"/>
            <a:ext cx="83344" cy="64770"/>
          </a:xfrm>
          <a:custGeom>
            <a:avLst/>
            <a:gdLst/>
            <a:ahLst/>
            <a:cxnLst/>
            <a:rect l="l" t="t" r="r" b="b"/>
            <a:pathLst>
              <a:path w="111125" h="86360">
                <a:moveTo>
                  <a:pt x="0" y="0"/>
                </a:moveTo>
                <a:lnTo>
                  <a:pt x="55372" y="0"/>
                </a:lnTo>
                <a:lnTo>
                  <a:pt x="55372" y="85852"/>
                </a:lnTo>
                <a:lnTo>
                  <a:pt x="110870" y="85852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object 108">
            <a:extLst>
              <a:ext uri="{FF2B5EF4-FFF2-40B4-BE49-F238E27FC236}">
                <a16:creationId xmlns:a16="http://schemas.microsoft.com/office/drawing/2014/main" id="{C222C29B-CAD0-FC93-8936-AB9A9A796380}"/>
              </a:ext>
            </a:extLst>
          </p:cNvPr>
          <p:cNvSpPr/>
          <p:nvPr/>
        </p:nvSpPr>
        <p:spPr>
          <a:xfrm>
            <a:off x="3067812" y="2515457"/>
            <a:ext cx="53816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247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109">
            <a:extLst>
              <a:ext uri="{FF2B5EF4-FFF2-40B4-BE49-F238E27FC236}">
                <a16:creationId xmlns:a16="http://schemas.microsoft.com/office/drawing/2014/main" id="{339A1370-4845-928A-5BA0-4DA6B55040F1}"/>
              </a:ext>
            </a:extLst>
          </p:cNvPr>
          <p:cNvSpPr/>
          <p:nvPr/>
        </p:nvSpPr>
        <p:spPr>
          <a:xfrm>
            <a:off x="2872740" y="2938920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object 110">
            <a:extLst>
              <a:ext uri="{FF2B5EF4-FFF2-40B4-BE49-F238E27FC236}">
                <a16:creationId xmlns:a16="http://schemas.microsoft.com/office/drawing/2014/main" id="{947CD304-783A-7EDA-F662-E1401F308430}"/>
              </a:ext>
            </a:extLst>
          </p:cNvPr>
          <p:cNvSpPr/>
          <p:nvPr/>
        </p:nvSpPr>
        <p:spPr>
          <a:xfrm>
            <a:off x="2872740" y="2938920"/>
            <a:ext cx="679608" cy="290036"/>
          </a:xfrm>
          <a:custGeom>
            <a:avLst/>
            <a:gdLst/>
            <a:ahLst/>
            <a:cxnLst/>
            <a:rect l="l" t="t" r="r" b="b"/>
            <a:pathLst>
              <a:path w="906145" h="386714">
                <a:moveTo>
                  <a:pt x="0" y="386232"/>
                </a:moveTo>
                <a:lnTo>
                  <a:pt x="906030" y="386232"/>
                </a:lnTo>
                <a:lnTo>
                  <a:pt x="906030" y="0"/>
                </a:lnTo>
                <a:lnTo>
                  <a:pt x="0" y="0"/>
                </a:lnTo>
                <a:lnTo>
                  <a:pt x="0" y="386232"/>
                </a:lnTo>
                <a:close/>
              </a:path>
            </a:pathLst>
          </a:custGeom>
          <a:ln w="952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bject 111">
            <a:extLst>
              <a:ext uri="{FF2B5EF4-FFF2-40B4-BE49-F238E27FC236}">
                <a16:creationId xmlns:a16="http://schemas.microsoft.com/office/drawing/2014/main" id="{55559506-BAC1-38B6-AD73-9B6CD0EDCE14}"/>
              </a:ext>
            </a:extLst>
          </p:cNvPr>
          <p:cNvSpPr/>
          <p:nvPr/>
        </p:nvSpPr>
        <p:spPr>
          <a:xfrm>
            <a:off x="3138963" y="2973800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877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bject 112">
            <a:extLst>
              <a:ext uri="{FF2B5EF4-FFF2-40B4-BE49-F238E27FC236}">
                <a16:creationId xmlns:a16="http://schemas.microsoft.com/office/drawing/2014/main" id="{55D19B88-AACC-8DA9-31E1-47E91CFAA71B}"/>
              </a:ext>
            </a:extLst>
          </p:cNvPr>
          <p:cNvSpPr/>
          <p:nvPr/>
        </p:nvSpPr>
        <p:spPr>
          <a:xfrm>
            <a:off x="3119438" y="3001328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4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bject 113">
            <a:extLst>
              <a:ext uri="{FF2B5EF4-FFF2-40B4-BE49-F238E27FC236}">
                <a16:creationId xmlns:a16="http://schemas.microsoft.com/office/drawing/2014/main" id="{30A78C6B-984D-4C77-3E7D-78E99925174C}"/>
              </a:ext>
            </a:extLst>
          </p:cNvPr>
          <p:cNvSpPr/>
          <p:nvPr/>
        </p:nvSpPr>
        <p:spPr>
          <a:xfrm>
            <a:off x="3119438" y="2973743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4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bject 114">
            <a:extLst>
              <a:ext uri="{FF2B5EF4-FFF2-40B4-BE49-F238E27FC236}">
                <a16:creationId xmlns:a16="http://schemas.microsoft.com/office/drawing/2014/main" id="{535F465D-5DDB-CEFE-4FA9-506023A0D564}"/>
              </a:ext>
            </a:extLst>
          </p:cNvPr>
          <p:cNvSpPr/>
          <p:nvPr/>
        </p:nvSpPr>
        <p:spPr>
          <a:xfrm>
            <a:off x="3378518" y="2973800"/>
            <a:ext cx="0" cy="91916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427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object 115">
            <a:extLst>
              <a:ext uri="{FF2B5EF4-FFF2-40B4-BE49-F238E27FC236}">
                <a16:creationId xmlns:a16="http://schemas.microsoft.com/office/drawing/2014/main" id="{9804BCC5-5458-5DDD-AD90-C3FB90052046}"/>
              </a:ext>
            </a:extLst>
          </p:cNvPr>
          <p:cNvSpPr/>
          <p:nvPr/>
        </p:nvSpPr>
        <p:spPr>
          <a:xfrm>
            <a:off x="3358897" y="2985230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4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bject 116">
            <a:extLst>
              <a:ext uri="{FF2B5EF4-FFF2-40B4-BE49-F238E27FC236}">
                <a16:creationId xmlns:a16="http://schemas.microsoft.com/office/drawing/2014/main" id="{8207D963-CB26-57A7-021F-E2335AB97088}"/>
              </a:ext>
            </a:extLst>
          </p:cNvPr>
          <p:cNvSpPr/>
          <p:nvPr/>
        </p:nvSpPr>
        <p:spPr>
          <a:xfrm>
            <a:off x="3358897" y="2973763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4">
                <a:moveTo>
                  <a:pt x="0" y="122478"/>
                </a:moveTo>
                <a:lnTo>
                  <a:pt x="208495" y="122478"/>
                </a:lnTo>
                <a:lnTo>
                  <a:pt x="208495" y="0"/>
                </a:lnTo>
                <a:lnTo>
                  <a:pt x="0" y="0"/>
                </a:lnTo>
                <a:lnTo>
                  <a:pt x="0" y="122478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bject 117">
            <a:extLst>
              <a:ext uri="{FF2B5EF4-FFF2-40B4-BE49-F238E27FC236}">
                <a16:creationId xmlns:a16="http://schemas.microsoft.com/office/drawing/2014/main" id="{D37CDFCC-9B35-3DFD-3A76-3CA18260CD07}"/>
              </a:ext>
            </a:extLst>
          </p:cNvPr>
          <p:cNvSpPr/>
          <p:nvPr/>
        </p:nvSpPr>
        <p:spPr>
          <a:xfrm>
            <a:off x="3378518" y="3102388"/>
            <a:ext cx="0" cy="91916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427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bject 118">
            <a:extLst>
              <a:ext uri="{FF2B5EF4-FFF2-40B4-BE49-F238E27FC236}">
                <a16:creationId xmlns:a16="http://schemas.microsoft.com/office/drawing/2014/main" id="{0F1E0693-0AE0-F892-02FE-0DC7DDC4AFF5}"/>
              </a:ext>
            </a:extLst>
          </p:cNvPr>
          <p:cNvSpPr/>
          <p:nvPr/>
        </p:nvSpPr>
        <p:spPr>
          <a:xfrm>
            <a:off x="3358897" y="3113913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4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object 119">
            <a:extLst>
              <a:ext uri="{FF2B5EF4-FFF2-40B4-BE49-F238E27FC236}">
                <a16:creationId xmlns:a16="http://schemas.microsoft.com/office/drawing/2014/main" id="{51AE18DB-DF4B-A259-DDB5-81BB448CC012}"/>
              </a:ext>
            </a:extLst>
          </p:cNvPr>
          <p:cNvSpPr/>
          <p:nvPr/>
        </p:nvSpPr>
        <p:spPr>
          <a:xfrm>
            <a:off x="3358897" y="3102350"/>
            <a:ext cx="156686" cy="91916"/>
          </a:xfrm>
          <a:custGeom>
            <a:avLst/>
            <a:gdLst/>
            <a:ahLst/>
            <a:cxnLst/>
            <a:rect l="l" t="t" r="r" b="b"/>
            <a:pathLst>
              <a:path w="208914" h="122554">
                <a:moveTo>
                  <a:pt x="0" y="122478"/>
                </a:moveTo>
                <a:lnTo>
                  <a:pt x="208495" y="122478"/>
                </a:lnTo>
                <a:lnTo>
                  <a:pt x="208495" y="0"/>
                </a:lnTo>
                <a:lnTo>
                  <a:pt x="0" y="0"/>
                </a:lnTo>
                <a:lnTo>
                  <a:pt x="0" y="122478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object 120">
            <a:extLst>
              <a:ext uri="{FF2B5EF4-FFF2-40B4-BE49-F238E27FC236}">
                <a16:creationId xmlns:a16="http://schemas.microsoft.com/office/drawing/2014/main" id="{46ACDD8C-AC8D-5925-43FF-40E219E0D9EA}"/>
              </a:ext>
            </a:extLst>
          </p:cNvPr>
          <p:cNvSpPr/>
          <p:nvPr/>
        </p:nvSpPr>
        <p:spPr>
          <a:xfrm>
            <a:off x="2929127" y="2973800"/>
            <a:ext cx="0" cy="220504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877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object 121">
            <a:extLst>
              <a:ext uri="{FF2B5EF4-FFF2-40B4-BE49-F238E27FC236}">
                <a16:creationId xmlns:a16="http://schemas.microsoft.com/office/drawing/2014/main" id="{BDD8B24E-5BD9-6FAD-3E1F-069133DA3748}"/>
              </a:ext>
            </a:extLst>
          </p:cNvPr>
          <p:cNvSpPr/>
          <p:nvPr/>
        </p:nvSpPr>
        <p:spPr>
          <a:xfrm>
            <a:off x="2909602" y="3001328"/>
            <a:ext cx="156686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33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object 122">
            <a:extLst>
              <a:ext uri="{FF2B5EF4-FFF2-40B4-BE49-F238E27FC236}">
                <a16:creationId xmlns:a16="http://schemas.microsoft.com/office/drawing/2014/main" id="{A65E5822-3FE6-3656-93F9-39F23E91E351}"/>
              </a:ext>
            </a:extLst>
          </p:cNvPr>
          <p:cNvSpPr/>
          <p:nvPr/>
        </p:nvSpPr>
        <p:spPr>
          <a:xfrm>
            <a:off x="2909602" y="2973743"/>
            <a:ext cx="156686" cy="220504"/>
          </a:xfrm>
          <a:custGeom>
            <a:avLst/>
            <a:gdLst/>
            <a:ahLst/>
            <a:cxnLst/>
            <a:rect l="l" t="t" r="r" b="b"/>
            <a:pathLst>
              <a:path w="208914" h="294004">
                <a:moveTo>
                  <a:pt x="0" y="293954"/>
                </a:moveTo>
                <a:lnTo>
                  <a:pt x="208495" y="293954"/>
                </a:lnTo>
                <a:lnTo>
                  <a:pt x="208495" y="0"/>
                </a:lnTo>
                <a:lnTo>
                  <a:pt x="0" y="0"/>
                </a:lnTo>
                <a:lnTo>
                  <a:pt x="0" y="293954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bject 123">
            <a:extLst>
              <a:ext uri="{FF2B5EF4-FFF2-40B4-BE49-F238E27FC236}">
                <a16:creationId xmlns:a16="http://schemas.microsoft.com/office/drawing/2014/main" id="{BF6DF3FF-F7E3-E7FE-E875-5838A21132F0}"/>
              </a:ext>
            </a:extLst>
          </p:cNvPr>
          <p:cNvSpPr/>
          <p:nvPr/>
        </p:nvSpPr>
        <p:spPr>
          <a:xfrm>
            <a:off x="3275838" y="3019710"/>
            <a:ext cx="83344" cy="64294"/>
          </a:xfrm>
          <a:custGeom>
            <a:avLst/>
            <a:gdLst/>
            <a:ahLst/>
            <a:cxnLst/>
            <a:rect l="l" t="t" r="r" b="b"/>
            <a:pathLst>
              <a:path w="111125" h="85725">
                <a:moveTo>
                  <a:pt x="0" y="85725"/>
                </a:moveTo>
                <a:lnTo>
                  <a:pt x="55371" y="85725"/>
                </a:lnTo>
                <a:lnTo>
                  <a:pt x="55371" y="0"/>
                </a:lnTo>
                <a:lnTo>
                  <a:pt x="110743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object 124">
            <a:extLst>
              <a:ext uri="{FF2B5EF4-FFF2-40B4-BE49-F238E27FC236}">
                <a16:creationId xmlns:a16="http://schemas.microsoft.com/office/drawing/2014/main" id="{9EFDBD78-6C40-2117-31A1-7DB41C88D85D}"/>
              </a:ext>
            </a:extLst>
          </p:cNvPr>
          <p:cNvSpPr/>
          <p:nvPr/>
        </p:nvSpPr>
        <p:spPr>
          <a:xfrm>
            <a:off x="3275838" y="3084004"/>
            <a:ext cx="83344" cy="64294"/>
          </a:xfrm>
          <a:custGeom>
            <a:avLst/>
            <a:gdLst/>
            <a:ahLst/>
            <a:cxnLst/>
            <a:rect l="l" t="t" r="r" b="b"/>
            <a:pathLst>
              <a:path w="111125" h="85725">
                <a:moveTo>
                  <a:pt x="0" y="0"/>
                </a:moveTo>
                <a:lnTo>
                  <a:pt x="55371" y="0"/>
                </a:lnTo>
                <a:lnTo>
                  <a:pt x="55371" y="85725"/>
                </a:lnTo>
                <a:lnTo>
                  <a:pt x="110743" y="85725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object 125">
            <a:extLst>
              <a:ext uri="{FF2B5EF4-FFF2-40B4-BE49-F238E27FC236}">
                <a16:creationId xmlns:a16="http://schemas.microsoft.com/office/drawing/2014/main" id="{40B074AF-1205-CE10-AD06-78BB158B6B45}"/>
              </a:ext>
            </a:extLst>
          </p:cNvPr>
          <p:cNvSpPr/>
          <p:nvPr/>
        </p:nvSpPr>
        <p:spPr>
          <a:xfrm>
            <a:off x="3066003" y="3084004"/>
            <a:ext cx="53816" cy="0"/>
          </a:xfrm>
          <a:custGeom>
            <a:avLst/>
            <a:gdLst/>
            <a:ahLst/>
            <a:cxnLst/>
            <a:rect l="l" t="t" r="r" b="b"/>
            <a:pathLst>
              <a:path w="71754">
                <a:moveTo>
                  <a:pt x="0" y="0"/>
                </a:moveTo>
                <a:lnTo>
                  <a:pt x="71247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object 126">
            <a:extLst>
              <a:ext uri="{FF2B5EF4-FFF2-40B4-BE49-F238E27FC236}">
                <a16:creationId xmlns:a16="http://schemas.microsoft.com/office/drawing/2014/main" id="{4D6D9EF6-6EA3-F77C-607B-DB243E7C83F7}"/>
              </a:ext>
            </a:extLst>
          </p:cNvPr>
          <p:cNvSpPr txBox="1"/>
          <p:nvPr/>
        </p:nvSpPr>
        <p:spPr>
          <a:xfrm>
            <a:off x="2919983" y="2140268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财务系统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0" name="object 127">
            <a:extLst>
              <a:ext uri="{FF2B5EF4-FFF2-40B4-BE49-F238E27FC236}">
                <a16:creationId xmlns:a16="http://schemas.microsoft.com/office/drawing/2014/main" id="{D79E1F25-B3D2-9A5A-221D-95122900C178}"/>
              </a:ext>
            </a:extLst>
          </p:cNvPr>
          <p:cNvSpPr txBox="1"/>
          <p:nvPr/>
        </p:nvSpPr>
        <p:spPr>
          <a:xfrm>
            <a:off x="2931604" y="2717674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业务系统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1" name="object 128">
            <a:extLst>
              <a:ext uri="{FF2B5EF4-FFF2-40B4-BE49-F238E27FC236}">
                <a16:creationId xmlns:a16="http://schemas.microsoft.com/office/drawing/2014/main" id="{41C0B628-37A3-49A9-37DD-498D9863A8DA}"/>
              </a:ext>
            </a:extLst>
          </p:cNvPr>
          <p:cNvSpPr txBox="1"/>
          <p:nvPr/>
        </p:nvSpPr>
        <p:spPr>
          <a:xfrm>
            <a:off x="2900744" y="3288031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外部数据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" name="object 129">
            <a:extLst>
              <a:ext uri="{FF2B5EF4-FFF2-40B4-BE49-F238E27FC236}">
                <a16:creationId xmlns:a16="http://schemas.microsoft.com/office/drawing/2014/main" id="{4D59BCFA-1C7C-68EA-7FD6-B5ADC7D03EBB}"/>
              </a:ext>
            </a:extLst>
          </p:cNvPr>
          <p:cNvSpPr/>
          <p:nvPr/>
        </p:nvSpPr>
        <p:spPr>
          <a:xfrm>
            <a:off x="4790885" y="1843794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object 130">
            <a:extLst>
              <a:ext uri="{FF2B5EF4-FFF2-40B4-BE49-F238E27FC236}">
                <a16:creationId xmlns:a16="http://schemas.microsoft.com/office/drawing/2014/main" id="{83635C1D-B0B1-A7DC-4A15-9E1FABB2BA1D}"/>
              </a:ext>
            </a:extLst>
          </p:cNvPr>
          <p:cNvSpPr/>
          <p:nvPr/>
        </p:nvSpPr>
        <p:spPr>
          <a:xfrm>
            <a:off x="4790885" y="1823356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object 131">
            <a:extLst>
              <a:ext uri="{FF2B5EF4-FFF2-40B4-BE49-F238E27FC236}">
                <a16:creationId xmlns:a16="http://schemas.microsoft.com/office/drawing/2014/main" id="{ABCEB7B0-EE1C-5033-2E08-E23399CA8483}"/>
              </a:ext>
            </a:extLst>
          </p:cNvPr>
          <p:cNvSpPr/>
          <p:nvPr/>
        </p:nvSpPr>
        <p:spPr>
          <a:xfrm>
            <a:off x="4790885" y="1923995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object 132">
            <a:extLst>
              <a:ext uri="{FF2B5EF4-FFF2-40B4-BE49-F238E27FC236}">
                <a16:creationId xmlns:a16="http://schemas.microsoft.com/office/drawing/2014/main" id="{01B13651-4A29-4FAB-4C1F-CA9949AE973B}"/>
              </a:ext>
            </a:extLst>
          </p:cNvPr>
          <p:cNvSpPr/>
          <p:nvPr/>
        </p:nvSpPr>
        <p:spPr>
          <a:xfrm>
            <a:off x="4790885" y="1903556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object 133">
            <a:extLst>
              <a:ext uri="{FF2B5EF4-FFF2-40B4-BE49-F238E27FC236}">
                <a16:creationId xmlns:a16="http://schemas.microsoft.com/office/drawing/2014/main" id="{C0B42C00-D754-8BF6-DB9F-AE2C78C0BF8B}"/>
              </a:ext>
            </a:extLst>
          </p:cNvPr>
          <p:cNvSpPr/>
          <p:nvPr/>
        </p:nvSpPr>
        <p:spPr>
          <a:xfrm>
            <a:off x="4974050" y="1906754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object 134">
            <a:extLst>
              <a:ext uri="{FF2B5EF4-FFF2-40B4-BE49-F238E27FC236}">
                <a16:creationId xmlns:a16="http://schemas.microsoft.com/office/drawing/2014/main" id="{F6189B9F-AFCD-7395-14A8-C0755AF1FA7B}"/>
              </a:ext>
            </a:extLst>
          </p:cNvPr>
          <p:cNvSpPr/>
          <p:nvPr/>
        </p:nvSpPr>
        <p:spPr>
          <a:xfrm>
            <a:off x="4974050" y="1886316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object 135">
            <a:extLst>
              <a:ext uri="{FF2B5EF4-FFF2-40B4-BE49-F238E27FC236}">
                <a16:creationId xmlns:a16="http://schemas.microsoft.com/office/drawing/2014/main" id="{101790BB-662D-CD22-4F0E-343A72D95FA8}"/>
              </a:ext>
            </a:extLst>
          </p:cNvPr>
          <p:cNvSpPr/>
          <p:nvPr/>
        </p:nvSpPr>
        <p:spPr>
          <a:xfrm>
            <a:off x="4928235" y="1999529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object 136">
            <a:extLst>
              <a:ext uri="{FF2B5EF4-FFF2-40B4-BE49-F238E27FC236}">
                <a16:creationId xmlns:a16="http://schemas.microsoft.com/office/drawing/2014/main" id="{0B38D5E3-143F-5911-1A7F-D83F33D41852}"/>
              </a:ext>
            </a:extLst>
          </p:cNvPr>
          <p:cNvSpPr/>
          <p:nvPr/>
        </p:nvSpPr>
        <p:spPr>
          <a:xfrm>
            <a:off x="4928235" y="1979089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object 137">
            <a:extLst>
              <a:ext uri="{FF2B5EF4-FFF2-40B4-BE49-F238E27FC236}">
                <a16:creationId xmlns:a16="http://schemas.microsoft.com/office/drawing/2014/main" id="{ED314487-15ED-ABD8-8FAC-2B4BD66191DC}"/>
              </a:ext>
            </a:extLst>
          </p:cNvPr>
          <p:cNvSpPr/>
          <p:nvPr/>
        </p:nvSpPr>
        <p:spPr>
          <a:xfrm>
            <a:off x="4676393" y="1999529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object 138">
            <a:extLst>
              <a:ext uri="{FF2B5EF4-FFF2-40B4-BE49-F238E27FC236}">
                <a16:creationId xmlns:a16="http://schemas.microsoft.com/office/drawing/2014/main" id="{903ED5CC-5F3B-3622-0D0C-7D107E197B91}"/>
              </a:ext>
            </a:extLst>
          </p:cNvPr>
          <p:cNvSpPr/>
          <p:nvPr/>
        </p:nvSpPr>
        <p:spPr>
          <a:xfrm>
            <a:off x="4676393" y="1979089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object 139">
            <a:extLst>
              <a:ext uri="{FF2B5EF4-FFF2-40B4-BE49-F238E27FC236}">
                <a16:creationId xmlns:a16="http://schemas.microsoft.com/office/drawing/2014/main" id="{285B0E6F-41FF-BA67-D6F6-1E2EDB4F6DBD}"/>
              </a:ext>
            </a:extLst>
          </p:cNvPr>
          <p:cNvSpPr/>
          <p:nvPr/>
        </p:nvSpPr>
        <p:spPr>
          <a:xfrm>
            <a:off x="4607719" y="1906754"/>
            <a:ext cx="108585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221" y="0"/>
                </a:lnTo>
              </a:path>
            </a:pathLst>
          </a:custGeom>
          <a:ln w="54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object 140">
            <a:extLst>
              <a:ext uri="{FF2B5EF4-FFF2-40B4-BE49-F238E27FC236}">
                <a16:creationId xmlns:a16="http://schemas.microsoft.com/office/drawing/2014/main" id="{45E22D87-A567-9A16-CEDA-2C6AF633A8E3}"/>
              </a:ext>
            </a:extLst>
          </p:cNvPr>
          <p:cNvSpPr/>
          <p:nvPr/>
        </p:nvSpPr>
        <p:spPr>
          <a:xfrm>
            <a:off x="4607719" y="1886316"/>
            <a:ext cx="108585" cy="40958"/>
          </a:xfrm>
          <a:custGeom>
            <a:avLst/>
            <a:gdLst/>
            <a:ahLst/>
            <a:cxnLst/>
            <a:rect l="l" t="t" r="r" b="b"/>
            <a:pathLst>
              <a:path w="144779" h="54610">
                <a:moveTo>
                  <a:pt x="0" y="54502"/>
                </a:moveTo>
                <a:lnTo>
                  <a:pt x="144221" y="54502"/>
                </a:lnTo>
                <a:lnTo>
                  <a:pt x="144221" y="0"/>
                </a:lnTo>
                <a:lnTo>
                  <a:pt x="0" y="0"/>
                </a:lnTo>
                <a:lnTo>
                  <a:pt x="0" y="54502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object 141">
            <a:extLst>
              <a:ext uri="{FF2B5EF4-FFF2-40B4-BE49-F238E27FC236}">
                <a16:creationId xmlns:a16="http://schemas.microsoft.com/office/drawing/2014/main" id="{DA78A1C8-D91D-03B9-388B-85815409A465}"/>
              </a:ext>
            </a:extLst>
          </p:cNvPr>
          <p:cNvSpPr/>
          <p:nvPr/>
        </p:nvSpPr>
        <p:spPr>
          <a:xfrm>
            <a:off x="4844891" y="1864233"/>
            <a:ext cx="0" cy="39529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52450"/>
                </a:moveTo>
                <a:lnTo>
                  <a:pt x="0" y="0"/>
                </a:lnTo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object 142">
            <a:extLst>
              <a:ext uri="{FF2B5EF4-FFF2-40B4-BE49-F238E27FC236}">
                <a16:creationId xmlns:a16="http://schemas.microsoft.com/office/drawing/2014/main" id="{2A4BEF96-3A5E-B022-DCD7-3D8A80F0F994}"/>
              </a:ext>
            </a:extLst>
          </p:cNvPr>
          <p:cNvSpPr/>
          <p:nvPr/>
        </p:nvSpPr>
        <p:spPr>
          <a:xfrm>
            <a:off x="4715827" y="1906714"/>
            <a:ext cx="75248" cy="17621"/>
          </a:xfrm>
          <a:custGeom>
            <a:avLst/>
            <a:gdLst/>
            <a:ahLst/>
            <a:cxnLst/>
            <a:rect l="l" t="t" r="r" b="b"/>
            <a:pathLst>
              <a:path w="100329" h="23494">
                <a:moveTo>
                  <a:pt x="100075" y="23113"/>
                </a:moveTo>
                <a:lnTo>
                  <a:pt x="0" y="0"/>
                </a:lnTo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object 143">
            <a:extLst>
              <a:ext uri="{FF2B5EF4-FFF2-40B4-BE49-F238E27FC236}">
                <a16:creationId xmlns:a16="http://schemas.microsoft.com/office/drawing/2014/main" id="{73A28DDF-BDE7-BD52-DBE9-55D407EAECE6}"/>
              </a:ext>
            </a:extLst>
          </p:cNvPr>
          <p:cNvSpPr/>
          <p:nvPr/>
        </p:nvSpPr>
        <p:spPr>
          <a:xfrm>
            <a:off x="4730497" y="1944433"/>
            <a:ext cx="114776" cy="34766"/>
          </a:xfrm>
          <a:custGeom>
            <a:avLst/>
            <a:gdLst/>
            <a:ahLst/>
            <a:cxnLst/>
            <a:rect l="l" t="t" r="r" b="b"/>
            <a:pathLst>
              <a:path w="153035" h="46355">
                <a:moveTo>
                  <a:pt x="152526" y="0"/>
                </a:moveTo>
                <a:lnTo>
                  <a:pt x="0" y="46227"/>
                </a:lnTo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object 144">
            <a:extLst>
              <a:ext uri="{FF2B5EF4-FFF2-40B4-BE49-F238E27FC236}">
                <a16:creationId xmlns:a16="http://schemas.microsoft.com/office/drawing/2014/main" id="{475FF44A-8F64-AFF8-5F15-07D798BECCCA}"/>
              </a:ext>
            </a:extLst>
          </p:cNvPr>
          <p:cNvSpPr/>
          <p:nvPr/>
        </p:nvSpPr>
        <p:spPr>
          <a:xfrm>
            <a:off x="4844891" y="1944433"/>
            <a:ext cx="137636" cy="34766"/>
          </a:xfrm>
          <a:custGeom>
            <a:avLst/>
            <a:gdLst/>
            <a:ahLst/>
            <a:cxnLst/>
            <a:rect l="l" t="t" r="r" b="b"/>
            <a:pathLst>
              <a:path w="183515" h="46355">
                <a:moveTo>
                  <a:pt x="0" y="0"/>
                </a:moveTo>
                <a:lnTo>
                  <a:pt x="183261" y="46227"/>
                </a:lnTo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object 145">
            <a:extLst>
              <a:ext uri="{FF2B5EF4-FFF2-40B4-BE49-F238E27FC236}">
                <a16:creationId xmlns:a16="http://schemas.microsoft.com/office/drawing/2014/main" id="{49A7AFAC-F843-C897-3B28-18F9782E0ACE}"/>
              </a:ext>
            </a:extLst>
          </p:cNvPr>
          <p:cNvSpPr/>
          <p:nvPr/>
        </p:nvSpPr>
        <p:spPr>
          <a:xfrm>
            <a:off x="4898993" y="1906714"/>
            <a:ext cx="75248" cy="17621"/>
          </a:xfrm>
          <a:custGeom>
            <a:avLst/>
            <a:gdLst/>
            <a:ahLst/>
            <a:cxnLst/>
            <a:rect l="l" t="t" r="r" b="b"/>
            <a:pathLst>
              <a:path w="100329" h="23494">
                <a:moveTo>
                  <a:pt x="0" y="23113"/>
                </a:moveTo>
                <a:lnTo>
                  <a:pt x="100075" y="0"/>
                </a:lnTo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object 146">
            <a:extLst>
              <a:ext uri="{FF2B5EF4-FFF2-40B4-BE49-F238E27FC236}">
                <a16:creationId xmlns:a16="http://schemas.microsoft.com/office/drawing/2014/main" id="{8238A401-D49B-0731-B412-462A276FDDCA}"/>
              </a:ext>
            </a:extLst>
          </p:cNvPr>
          <p:cNvSpPr/>
          <p:nvPr/>
        </p:nvSpPr>
        <p:spPr>
          <a:xfrm>
            <a:off x="3681889" y="1801168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object 147">
            <a:extLst>
              <a:ext uri="{FF2B5EF4-FFF2-40B4-BE49-F238E27FC236}">
                <a16:creationId xmlns:a16="http://schemas.microsoft.com/office/drawing/2014/main" id="{5FD8D148-BE41-FF40-3A52-6BD933552193}"/>
              </a:ext>
            </a:extLst>
          </p:cNvPr>
          <p:cNvSpPr/>
          <p:nvPr/>
        </p:nvSpPr>
        <p:spPr>
          <a:xfrm>
            <a:off x="3681889" y="1801168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object 148">
            <a:extLst>
              <a:ext uri="{FF2B5EF4-FFF2-40B4-BE49-F238E27FC236}">
                <a16:creationId xmlns:a16="http://schemas.microsoft.com/office/drawing/2014/main" id="{266ED020-8FDA-5288-C2DF-860A9D0F2038}"/>
              </a:ext>
            </a:extLst>
          </p:cNvPr>
          <p:cNvSpPr/>
          <p:nvPr/>
        </p:nvSpPr>
        <p:spPr>
          <a:xfrm>
            <a:off x="3954780" y="1909953"/>
            <a:ext cx="162306" cy="1177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object 149">
            <a:extLst>
              <a:ext uri="{FF2B5EF4-FFF2-40B4-BE49-F238E27FC236}">
                <a16:creationId xmlns:a16="http://schemas.microsoft.com/office/drawing/2014/main" id="{B839369B-3773-7FE9-45CB-F346AFE9BF90}"/>
              </a:ext>
            </a:extLst>
          </p:cNvPr>
          <p:cNvSpPr/>
          <p:nvPr/>
        </p:nvSpPr>
        <p:spPr>
          <a:xfrm>
            <a:off x="3987832" y="1928293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object 150">
            <a:extLst>
              <a:ext uri="{FF2B5EF4-FFF2-40B4-BE49-F238E27FC236}">
                <a16:creationId xmlns:a16="http://schemas.microsoft.com/office/drawing/2014/main" id="{302AFDCC-3ADC-9DA8-7BD0-2B6F05C74984}"/>
              </a:ext>
            </a:extLst>
          </p:cNvPr>
          <p:cNvSpPr/>
          <p:nvPr/>
        </p:nvSpPr>
        <p:spPr>
          <a:xfrm>
            <a:off x="3833622" y="1909953"/>
            <a:ext cx="163449" cy="1177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object 151">
            <a:extLst>
              <a:ext uri="{FF2B5EF4-FFF2-40B4-BE49-F238E27FC236}">
                <a16:creationId xmlns:a16="http://schemas.microsoft.com/office/drawing/2014/main" id="{FE20458B-BAB6-4914-B53E-2CA051BE451C}"/>
              </a:ext>
            </a:extLst>
          </p:cNvPr>
          <p:cNvSpPr/>
          <p:nvPr/>
        </p:nvSpPr>
        <p:spPr>
          <a:xfrm>
            <a:off x="3866960" y="1928293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object 152">
            <a:extLst>
              <a:ext uri="{FF2B5EF4-FFF2-40B4-BE49-F238E27FC236}">
                <a16:creationId xmlns:a16="http://schemas.microsoft.com/office/drawing/2014/main" id="{872F093B-BF48-D2EA-888F-FA5751686C79}"/>
              </a:ext>
            </a:extLst>
          </p:cNvPr>
          <p:cNvSpPr/>
          <p:nvPr/>
        </p:nvSpPr>
        <p:spPr>
          <a:xfrm>
            <a:off x="4080509" y="1909953"/>
            <a:ext cx="163449" cy="1177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object 153">
            <a:extLst>
              <a:ext uri="{FF2B5EF4-FFF2-40B4-BE49-F238E27FC236}">
                <a16:creationId xmlns:a16="http://schemas.microsoft.com/office/drawing/2014/main" id="{92480314-24C1-CA91-40AD-A8C4A45FCBE3}"/>
              </a:ext>
            </a:extLst>
          </p:cNvPr>
          <p:cNvSpPr/>
          <p:nvPr/>
        </p:nvSpPr>
        <p:spPr>
          <a:xfrm>
            <a:off x="4114229" y="1928293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object 154">
            <a:extLst>
              <a:ext uri="{FF2B5EF4-FFF2-40B4-BE49-F238E27FC236}">
                <a16:creationId xmlns:a16="http://schemas.microsoft.com/office/drawing/2014/main" id="{4187645D-B5F3-9119-DD07-AB2BCAE15A0A}"/>
              </a:ext>
            </a:extLst>
          </p:cNvPr>
          <p:cNvSpPr/>
          <p:nvPr/>
        </p:nvSpPr>
        <p:spPr>
          <a:xfrm>
            <a:off x="4200525" y="1909953"/>
            <a:ext cx="162306" cy="1177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object 155">
            <a:extLst>
              <a:ext uri="{FF2B5EF4-FFF2-40B4-BE49-F238E27FC236}">
                <a16:creationId xmlns:a16="http://schemas.microsoft.com/office/drawing/2014/main" id="{CD4B90A7-E45D-EFD7-AB13-8E04EEE138AE}"/>
              </a:ext>
            </a:extLst>
          </p:cNvPr>
          <p:cNvSpPr/>
          <p:nvPr/>
        </p:nvSpPr>
        <p:spPr>
          <a:xfrm>
            <a:off x="4233958" y="1928293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object 156">
            <a:extLst>
              <a:ext uri="{FF2B5EF4-FFF2-40B4-BE49-F238E27FC236}">
                <a16:creationId xmlns:a16="http://schemas.microsoft.com/office/drawing/2014/main" id="{649CA1FE-2CDE-533C-C332-9DC98C8CA9ED}"/>
              </a:ext>
            </a:extLst>
          </p:cNvPr>
          <p:cNvSpPr/>
          <p:nvPr/>
        </p:nvSpPr>
        <p:spPr>
          <a:xfrm>
            <a:off x="4061078" y="2001392"/>
            <a:ext cx="162306" cy="1177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object 157">
            <a:extLst>
              <a:ext uri="{FF2B5EF4-FFF2-40B4-BE49-F238E27FC236}">
                <a16:creationId xmlns:a16="http://schemas.microsoft.com/office/drawing/2014/main" id="{945478B9-5244-D33C-6420-E44E8B51EEB8}"/>
              </a:ext>
            </a:extLst>
          </p:cNvPr>
          <p:cNvSpPr/>
          <p:nvPr/>
        </p:nvSpPr>
        <p:spPr>
          <a:xfrm>
            <a:off x="4093750" y="2019352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object 158">
            <a:extLst>
              <a:ext uri="{FF2B5EF4-FFF2-40B4-BE49-F238E27FC236}">
                <a16:creationId xmlns:a16="http://schemas.microsoft.com/office/drawing/2014/main" id="{8697898E-D5D0-4650-622F-A59A809E5F70}"/>
              </a:ext>
            </a:extLst>
          </p:cNvPr>
          <p:cNvSpPr/>
          <p:nvPr/>
        </p:nvSpPr>
        <p:spPr>
          <a:xfrm>
            <a:off x="3805047" y="1818512"/>
            <a:ext cx="162306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object 159">
            <a:extLst>
              <a:ext uri="{FF2B5EF4-FFF2-40B4-BE49-F238E27FC236}">
                <a16:creationId xmlns:a16="http://schemas.microsoft.com/office/drawing/2014/main" id="{34824776-7F81-1AB7-385F-69B2C260B0ED}"/>
              </a:ext>
            </a:extLst>
          </p:cNvPr>
          <p:cNvSpPr/>
          <p:nvPr/>
        </p:nvSpPr>
        <p:spPr>
          <a:xfrm>
            <a:off x="3837813" y="1837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object 160">
            <a:extLst>
              <a:ext uri="{FF2B5EF4-FFF2-40B4-BE49-F238E27FC236}">
                <a16:creationId xmlns:a16="http://schemas.microsoft.com/office/drawing/2014/main" id="{AEBBDE29-83B0-6656-AFD4-E15D5179F1E8}"/>
              </a:ext>
            </a:extLst>
          </p:cNvPr>
          <p:cNvSpPr/>
          <p:nvPr/>
        </p:nvSpPr>
        <p:spPr>
          <a:xfrm>
            <a:off x="3925061" y="2001392"/>
            <a:ext cx="163449" cy="1177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object 161">
            <a:extLst>
              <a:ext uri="{FF2B5EF4-FFF2-40B4-BE49-F238E27FC236}">
                <a16:creationId xmlns:a16="http://schemas.microsoft.com/office/drawing/2014/main" id="{52D9D417-AEC7-1B8D-09B0-15BCFDB1E541}"/>
              </a:ext>
            </a:extLst>
          </p:cNvPr>
          <p:cNvSpPr/>
          <p:nvPr/>
        </p:nvSpPr>
        <p:spPr>
          <a:xfrm>
            <a:off x="3958685" y="2019352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object 162">
            <a:extLst>
              <a:ext uri="{FF2B5EF4-FFF2-40B4-BE49-F238E27FC236}">
                <a16:creationId xmlns:a16="http://schemas.microsoft.com/office/drawing/2014/main" id="{543445D5-D478-735D-E8A8-2BAEBEA13CAB}"/>
              </a:ext>
            </a:extLst>
          </p:cNvPr>
          <p:cNvSpPr/>
          <p:nvPr/>
        </p:nvSpPr>
        <p:spPr>
          <a:xfrm>
            <a:off x="4109084" y="1818512"/>
            <a:ext cx="162306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object 163">
            <a:extLst>
              <a:ext uri="{FF2B5EF4-FFF2-40B4-BE49-F238E27FC236}">
                <a16:creationId xmlns:a16="http://schemas.microsoft.com/office/drawing/2014/main" id="{E336AEBB-4A0E-25A9-FC16-B3FD0A8A8700}"/>
              </a:ext>
            </a:extLst>
          </p:cNvPr>
          <p:cNvSpPr/>
          <p:nvPr/>
        </p:nvSpPr>
        <p:spPr>
          <a:xfrm>
            <a:off x="4142041" y="1837138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object 164">
            <a:extLst>
              <a:ext uri="{FF2B5EF4-FFF2-40B4-BE49-F238E27FC236}">
                <a16:creationId xmlns:a16="http://schemas.microsoft.com/office/drawing/2014/main" id="{2B705D34-08D9-7A60-1E96-D734FE6888DB}"/>
              </a:ext>
            </a:extLst>
          </p:cNvPr>
          <p:cNvSpPr/>
          <p:nvPr/>
        </p:nvSpPr>
        <p:spPr>
          <a:xfrm>
            <a:off x="3679316" y="1818512"/>
            <a:ext cx="163449" cy="1188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object 165">
            <a:extLst>
              <a:ext uri="{FF2B5EF4-FFF2-40B4-BE49-F238E27FC236}">
                <a16:creationId xmlns:a16="http://schemas.microsoft.com/office/drawing/2014/main" id="{2AA3E135-C9DC-721B-0C4E-3A9914498D9F}"/>
              </a:ext>
            </a:extLst>
          </p:cNvPr>
          <p:cNvSpPr/>
          <p:nvPr/>
        </p:nvSpPr>
        <p:spPr>
          <a:xfrm>
            <a:off x="3712654" y="1837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object 166">
            <a:extLst>
              <a:ext uri="{FF2B5EF4-FFF2-40B4-BE49-F238E27FC236}">
                <a16:creationId xmlns:a16="http://schemas.microsoft.com/office/drawing/2014/main" id="{A50DB5F8-B60E-9360-911C-1AAF6FAB487A}"/>
              </a:ext>
            </a:extLst>
          </p:cNvPr>
          <p:cNvSpPr/>
          <p:nvPr/>
        </p:nvSpPr>
        <p:spPr>
          <a:xfrm>
            <a:off x="4229100" y="1818512"/>
            <a:ext cx="163449" cy="118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object 167">
            <a:extLst>
              <a:ext uri="{FF2B5EF4-FFF2-40B4-BE49-F238E27FC236}">
                <a16:creationId xmlns:a16="http://schemas.microsoft.com/office/drawing/2014/main" id="{A37FC02B-A3CE-997D-F91C-C7A8980347A3}"/>
              </a:ext>
            </a:extLst>
          </p:cNvPr>
          <p:cNvSpPr/>
          <p:nvPr/>
        </p:nvSpPr>
        <p:spPr>
          <a:xfrm>
            <a:off x="4262247" y="1837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object 168">
            <a:extLst>
              <a:ext uri="{FF2B5EF4-FFF2-40B4-BE49-F238E27FC236}">
                <a16:creationId xmlns:a16="http://schemas.microsoft.com/office/drawing/2014/main" id="{B251BB5F-B106-BEEB-0A0B-389A5B874D11}"/>
              </a:ext>
            </a:extLst>
          </p:cNvPr>
          <p:cNvSpPr/>
          <p:nvPr/>
        </p:nvSpPr>
        <p:spPr>
          <a:xfrm>
            <a:off x="3809333" y="1862900"/>
            <a:ext cx="2857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object 169">
            <a:extLst>
              <a:ext uri="{FF2B5EF4-FFF2-40B4-BE49-F238E27FC236}">
                <a16:creationId xmlns:a16="http://schemas.microsoft.com/office/drawing/2014/main" id="{18DCAC9C-0E3D-C87C-5B60-653AABECFAAC}"/>
              </a:ext>
            </a:extLst>
          </p:cNvPr>
          <p:cNvSpPr/>
          <p:nvPr/>
        </p:nvSpPr>
        <p:spPr>
          <a:xfrm>
            <a:off x="3886201" y="1888712"/>
            <a:ext cx="29051" cy="39529"/>
          </a:xfrm>
          <a:custGeom>
            <a:avLst/>
            <a:gdLst/>
            <a:ahLst/>
            <a:cxnLst/>
            <a:rect l="l" t="t" r="r" b="b"/>
            <a:pathLst>
              <a:path w="38735" h="52705">
                <a:moveTo>
                  <a:pt x="0" y="0"/>
                </a:moveTo>
                <a:lnTo>
                  <a:pt x="38735" y="52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object 170">
            <a:extLst>
              <a:ext uri="{FF2B5EF4-FFF2-40B4-BE49-F238E27FC236}">
                <a16:creationId xmlns:a16="http://schemas.microsoft.com/office/drawing/2014/main" id="{0E85F9EE-E666-51A1-E96C-FE342A08FD50}"/>
              </a:ext>
            </a:extLst>
          </p:cNvPr>
          <p:cNvSpPr/>
          <p:nvPr/>
        </p:nvSpPr>
        <p:spPr>
          <a:xfrm>
            <a:off x="3963638" y="1954053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object 171">
            <a:extLst>
              <a:ext uri="{FF2B5EF4-FFF2-40B4-BE49-F238E27FC236}">
                <a16:creationId xmlns:a16="http://schemas.microsoft.com/office/drawing/2014/main" id="{DB4938ED-E296-CA08-75CD-2D4FE6E9097D}"/>
              </a:ext>
            </a:extLst>
          </p:cNvPr>
          <p:cNvSpPr/>
          <p:nvPr/>
        </p:nvSpPr>
        <p:spPr>
          <a:xfrm>
            <a:off x="4083844" y="1954053"/>
            <a:ext cx="3048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object 172">
            <a:extLst>
              <a:ext uri="{FF2B5EF4-FFF2-40B4-BE49-F238E27FC236}">
                <a16:creationId xmlns:a16="http://schemas.microsoft.com/office/drawing/2014/main" id="{0C1214B4-B663-6226-9A5B-E9983CC05A4E}"/>
              </a:ext>
            </a:extLst>
          </p:cNvPr>
          <p:cNvSpPr/>
          <p:nvPr/>
        </p:nvSpPr>
        <p:spPr>
          <a:xfrm>
            <a:off x="4210907" y="1954053"/>
            <a:ext cx="23336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0" y="0"/>
                </a:moveTo>
                <a:lnTo>
                  <a:pt x="307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bject 173">
            <a:extLst>
              <a:ext uri="{FF2B5EF4-FFF2-40B4-BE49-F238E27FC236}">
                <a16:creationId xmlns:a16="http://schemas.microsoft.com/office/drawing/2014/main" id="{E9C31F56-91E2-F3DE-DDDD-7681D2FED1AF}"/>
              </a:ext>
            </a:extLst>
          </p:cNvPr>
          <p:cNvSpPr/>
          <p:nvPr/>
        </p:nvSpPr>
        <p:spPr>
          <a:xfrm>
            <a:off x="4162615" y="1888712"/>
            <a:ext cx="27623" cy="39529"/>
          </a:xfrm>
          <a:custGeom>
            <a:avLst/>
            <a:gdLst/>
            <a:ahLst/>
            <a:cxnLst/>
            <a:rect l="l" t="t" r="r" b="b"/>
            <a:pathLst>
              <a:path w="36829" h="52705">
                <a:moveTo>
                  <a:pt x="0" y="52704"/>
                </a:moveTo>
                <a:lnTo>
                  <a:pt x="36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object 174">
            <a:extLst>
              <a:ext uri="{FF2B5EF4-FFF2-40B4-BE49-F238E27FC236}">
                <a16:creationId xmlns:a16="http://schemas.microsoft.com/office/drawing/2014/main" id="{95DB6A6A-7BB8-FE9E-409F-42B191E1DD8E}"/>
              </a:ext>
            </a:extLst>
          </p:cNvPr>
          <p:cNvSpPr/>
          <p:nvPr/>
        </p:nvSpPr>
        <p:spPr>
          <a:xfrm>
            <a:off x="4238149" y="1862900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object 175">
            <a:extLst>
              <a:ext uri="{FF2B5EF4-FFF2-40B4-BE49-F238E27FC236}">
                <a16:creationId xmlns:a16="http://schemas.microsoft.com/office/drawing/2014/main" id="{0958E821-515A-4377-A1D3-D7B81FB12097}"/>
              </a:ext>
            </a:extLst>
          </p:cNvPr>
          <p:cNvSpPr/>
          <p:nvPr/>
        </p:nvSpPr>
        <p:spPr>
          <a:xfrm>
            <a:off x="4006977" y="1979867"/>
            <a:ext cx="29051" cy="39529"/>
          </a:xfrm>
          <a:custGeom>
            <a:avLst/>
            <a:gdLst/>
            <a:ahLst/>
            <a:cxnLst/>
            <a:rect l="l" t="t" r="r" b="b"/>
            <a:pathLst>
              <a:path w="38735" h="52705">
                <a:moveTo>
                  <a:pt x="38480" y="0"/>
                </a:moveTo>
                <a:lnTo>
                  <a:pt x="0" y="52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object 176">
            <a:extLst>
              <a:ext uri="{FF2B5EF4-FFF2-40B4-BE49-F238E27FC236}">
                <a16:creationId xmlns:a16="http://schemas.microsoft.com/office/drawing/2014/main" id="{046465E5-31F0-81B7-11A5-0F1AD50D77D7}"/>
              </a:ext>
            </a:extLst>
          </p:cNvPr>
          <p:cNvSpPr/>
          <p:nvPr/>
        </p:nvSpPr>
        <p:spPr>
          <a:xfrm>
            <a:off x="4055365" y="2045113"/>
            <a:ext cx="3857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1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object 177">
            <a:extLst>
              <a:ext uri="{FF2B5EF4-FFF2-40B4-BE49-F238E27FC236}">
                <a16:creationId xmlns:a16="http://schemas.microsoft.com/office/drawing/2014/main" id="{8FA4ABB6-B190-2054-079E-03305AC448B3}"/>
              </a:ext>
            </a:extLst>
          </p:cNvPr>
          <p:cNvSpPr/>
          <p:nvPr/>
        </p:nvSpPr>
        <p:spPr>
          <a:xfrm>
            <a:off x="3680079" y="2378573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object 178">
            <a:extLst>
              <a:ext uri="{FF2B5EF4-FFF2-40B4-BE49-F238E27FC236}">
                <a16:creationId xmlns:a16="http://schemas.microsoft.com/office/drawing/2014/main" id="{BD8ABC2E-20BA-CEFC-0271-0462C78EF489}"/>
              </a:ext>
            </a:extLst>
          </p:cNvPr>
          <p:cNvSpPr/>
          <p:nvPr/>
        </p:nvSpPr>
        <p:spPr>
          <a:xfrm>
            <a:off x="3680079" y="2378573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object 179">
            <a:extLst>
              <a:ext uri="{FF2B5EF4-FFF2-40B4-BE49-F238E27FC236}">
                <a16:creationId xmlns:a16="http://schemas.microsoft.com/office/drawing/2014/main" id="{5AE19ADA-4954-E5A0-97C5-A60CFC0E6493}"/>
              </a:ext>
            </a:extLst>
          </p:cNvPr>
          <p:cNvSpPr/>
          <p:nvPr/>
        </p:nvSpPr>
        <p:spPr>
          <a:xfrm>
            <a:off x="3952493" y="2487167"/>
            <a:ext cx="162306" cy="11772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object 180">
            <a:extLst>
              <a:ext uri="{FF2B5EF4-FFF2-40B4-BE49-F238E27FC236}">
                <a16:creationId xmlns:a16="http://schemas.microsoft.com/office/drawing/2014/main" id="{007A428D-1504-992D-B41A-A7A813E094D9}"/>
              </a:ext>
            </a:extLst>
          </p:cNvPr>
          <p:cNvSpPr/>
          <p:nvPr/>
        </p:nvSpPr>
        <p:spPr>
          <a:xfrm>
            <a:off x="3985927" y="2505698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bject 181">
            <a:extLst>
              <a:ext uri="{FF2B5EF4-FFF2-40B4-BE49-F238E27FC236}">
                <a16:creationId xmlns:a16="http://schemas.microsoft.com/office/drawing/2014/main" id="{7860DC17-1B55-1CD2-8FAF-8C670043DD35}"/>
              </a:ext>
            </a:extLst>
          </p:cNvPr>
          <p:cNvSpPr/>
          <p:nvPr/>
        </p:nvSpPr>
        <p:spPr>
          <a:xfrm>
            <a:off x="3832478" y="2487167"/>
            <a:ext cx="162306" cy="1177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bject 182">
            <a:extLst>
              <a:ext uri="{FF2B5EF4-FFF2-40B4-BE49-F238E27FC236}">
                <a16:creationId xmlns:a16="http://schemas.microsoft.com/office/drawing/2014/main" id="{F2380427-A2F1-A65A-C5D9-A2600DADB534}"/>
              </a:ext>
            </a:extLst>
          </p:cNvPr>
          <p:cNvSpPr/>
          <p:nvPr/>
        </p:nvSpPr>
        <p:spPr>
          <a:xfrm>
            <a:off x="3865150" y="250569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object 183">
            <a:extLst>
              <a:ext uri="{FF2B5EF4-FFF2-40B4-BE49-F238E27FC236}">
                <a16:creationId xmlns:a16="http://schemas.microsoft.com/office/drawing/2014/main" id="{1430F7BD-8584-3B2C-925C-ADC69677B706}"/>
              </a:ext>
            </a:extLst>
          </p:cNvPr>
          <p:cNvSpPr/>
          <p:nvPr/>
        </p:nvSpPr>
        <p:spPr>
          <a:xfrm>
            <a:off x="4079366" y="2487167"/>
            <a:ext cx="163449" cy="1177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object 184">
            <a:extLst>
              <a:ext uri="{FF2B5EF4-FFF2-40B4-BE49-F238E27FC236}">
                <a16:creationId xmlns:a16="http://schemas.microsoft.com/office/drawing/2014/main" id="{1860663A-B35A-5670-E8B3-F568A0795FB9}"/>
              </a:ext>
            </a:extLst>
          </p:cNvPr>
          <p:cNvSpPr/>
          <p:nvPr/>
        </p:nvSpPr>
        <p:spPr>
          <a:xfrm>
            <a:off x="4112419" y="250569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object 185">
            <a:extLst>
              <a:ext uri="{FF2B5EF4-FFF2-40B4-BE49-F238E27FC236}">
                <a16:creationId xmlns:a16="http://schemas.microsoft.com/office/drawing/2014/main" id="{FD5DB00D-BBC3-603C-2333-743AB3313912}"/>
              </a:ext>
            </a:extLst>
          </p:cNvPr>
          <p:cNvSpPr/>
          <p:nvPr/>
        </p:nvSpPr>
        <p:spPr>
          <a:xfrm>
            <a:off x="4199382" y="2487167"/>
            <a:ext cx="162306" cy="1177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object 186">
            <a:extLst>
              <a:ext uri="{FF2B5EF4-FFF2-40B4-BE49-F238E27FC236}">
                <a16:creationId xmlns:a16="http://schemas.microsoft.com/office/drawing/2014/main" id="{2B011CB5-98B7-82D7-A9CD-9CE38E46A7BB}"/>
              </a:ext>
            </a:extLst>
          </p:cNvPr>
          <p:cNvSpPr/>
          <p:nvPr/>
        </p:nvSpPr>
        <p:spPr>
          <a:xfrm>
            <a:off x="4232148" y="2505698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object 187">
            <a:extLst>
              <a:ext uri="{FF2B5EF4-FFF2-40B4-BE49-F238E27FC236}">
                <a16:creationId xmlns:a16="http://schemas.microsoft.com/office/drawing/2014/main" id="{D684B1F5-A645-7C81-1007-CC609AF83B5A}"/>
              </a:ext>
            </a:extLst>
          </p:cNvPr>
          <p:cNvSpPr/>
          <p:nvPr/>
        </p:nvSpPr>
        <p:spPr>
          <a:xfrm>
            <a:off x="4058792" y="2578608"/>
            <a:ext cx="163449" cy="11772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object 188">
            <a:extLst>
              <a:ext uri="{FF2B5EF4-FFF2-40B4-BE49-F238E27FC236}">
                <a16:creationId xmlns:a16="http://schemas.microsoft.com/office/drawing/2014/main" id="{7D47D0BA-AC31-0B83-00CC-90E4F5C286C8}"/>
              </a:ext>
            </a:extLst>
          </p:cNvPr>
          <p:cNvSpPr/>
          <p:nvPr/>
        </p:nvSpPr>
        <p:spPr>
          <a:xfrm>
            <a:off x="4091940" y="2596757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object 189">
            <a:extLst>
              <a:ext uri="{FF2B5EF4-FFF2-40B4-BE49-F238E27FC236}">
                <a16:creationId xmlns:a16="http://schemas.microsoft.com/office/drawing/2014/main" id="{5DACAC8C-F88B-66AA-FBE9-100D9354D2BF}"/>
              </a:ext>
            </a:extLst>
          </p:cNvPr>
          <p:cNvSpPr/>
          <p:nvPr/>
        </p:nvSpPr>
        <p:spPr>
          <a:xfrm>
            <a:off x="3802760" y="2396870"/>
            <a:ext cx="163449" cy="1177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object 190">
            <a:extLst>
              <a:ext uri="{FF2B5EF4-FFF2-40B4-BE49-F238E27FC236}">
                <a16:creationId xmlns:a16="http://schemas.microsoft.com/office/drawing/2014/main" id="{3FF23712-DDC0-A2FC-AB14-D434901E3D96}"/>
              </a:ext>
            </a:extLst>
          </p:cNvPr>
          <p:cNvSpPr/>
          <p:nvPr/>
        </p:nvSpPr>
        <p:spPr>
          <a:xfrm>
            <a:off x="3836004" y="2414543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6"/>
                </a:moveTo>
                <a:lnTo>
                  <a:pt x="128879" y="68766"/>
                </a:lnTo>
                <a:lnTo>
                  <a:pt x="128879" y="0"/>
                </a:lnTo>
                <a:lnTo>
                  <a:pt x="0" y="0"/>
                </a:lnTo>
                <a:lnTo>
                  <a:pt x="0" y="68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object 191">
            <a:extLst>
              <a:ext uri="{FF2B5EF4-FFF2-40B4-BE49-F238E27FC236}">
                <a16:creationId xmlns:a16="http://schemas.microsoft.com/office/drawing/2014/main" id="{8BFFEE39-4C58-DBCC-7A8D-E5334DD4B9ED}"/>
              </a:ext>
            </a:extLst>
          </p:cNvPr>
          <p:cNvSpPr/>
          <p:nvPr/>
        </p:nvSpPr>
        <p:spPr>
          <a:xfrm>
            <a:off x="3923918" y="2578608"/>
            <a:ext cx="162306" cy="11772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object 192">
            <a:extLst>
              <a:ext uri="{FF2B5EF4-FFF2-40B4-BE49-F238E27FC236}">
                <a16:creationId xmlns:a16="http://schemas.microsoft.com/office/drawing/2014/main" id="{BA315EB8-C62B-012D-C591-1AD9173CF4E8}"/>
              </a:ext>
            </a:extLst>
          </p:cNvPr>
          <p:cNvSpPr/>
          <p:nvPr/>
        </p:nvSpPr>
        <p:spPr>
          <a:xfrm>
            <a:off x="3956876" y="2596757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object 193">
            <a:extLst>
              <a:ext uri="{FF2B5EF4-FFF2-40B4-BE49-F238E27FC236}">
                <a16:creationId xmlns:a16="http://schemas.microsoft.com/office/drawing/2014/main" id="{4AA23F42-B53F-844E-703E-0D2350A1A945}"/>
              </a:ext>
            </a:extLst>
          </p:cNvPr>
          <p:cNvSpPr/>
          <p:nvPr/>
        </p:nvSpPr>
        <p:spPr>
          <a:xfrm>
            <a:off x="4106799" y="2396870"/>
            <a:ext cx="162306" cy="11772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object 194">
            <a:extLst>
              <a:ext uri="{FF2B5EF4-FFF2-40B4-BE49-F238E27FC236}">
                <a16:creationId xmlns:a16="http://schemas.microsoft.com/office/drawing/2014/main" id="{B1E1636E-8A9C-DF58-4359-1E86E2D7B907}"/>
              </a:ext>
            </a:extLst>
          </p:cNvPr>
          <p:cNvSpPr/>
          <p:nvPr/>
        </p:nvSpPr>
        <p:spPr>
          <a:xfrm>
            <a:off x="4140232" y="2414543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6"/>
                </a:moveTo>
                <a:lnTo>
                  <a:pt x="128054" y="68766"/>
                </a:lnTo>
                <a:lnTo>
                  <a:pt x="128054" y="0"/>
                </a:lnTo>
                <a:lnTo>
                  <a:pt x="0" y="0"/>
                </a:lnTo>
                <a:lnTo>
                  <a:pt x="0" y="68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object 195">
            <a:extLst>
              <a:ext uri="{FF2B5EF4-FFF2-40B4-BE49-F238E27FC236}">
                <a16:creationId xmlns:a16="http://schemas.microsoft.com/office/drawing/2014/main" id="{EB8D9670-263A-5408-F74F-984AAC137737}"/>
              </a:ext>
            </a:extLst>
          </p:cNvPr>
          <p:cNvSpPr/>
          <p:nvPr/>
        </p:nvSpPr>
        <p:spPr>
          <a:xfrm>
            <a:off x="3678174" y="2396870"/>
            <a:ext cx="162306" cy="1177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object 196">
            <a:extLst>
              <a:ext uri="{FF2B5EF4-FFF2-40B4-BE49-F238E27FC236}">
                <a16:creationId xmlns:a16="http://schemas.microsoft.com/office/drawing/2014/main" id="{ABCA3553-E3F0-1E75-E547-C5CE0DDDBEEF}"/>
              </a:ext>
            </a:extLst>
          </p:cNvPr>
          <p:cNvSpPr/>
          <p:nvPr/>
        </p:nvSpPr>
        <p:spPr>
          <a:xfrm>
            <a:off x="3710844" y="2414543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6"/>
                </a:moveTo>
                <a:lnTo>
                  <a:pt x="128879" y="68766"/>
                </a:lnTo>
                <a:lnTo>
                  <a:pt x="128879" y="0"/>
                </a:lnTo>
                <a:lnTo>
                  <a:pt x="0" y="0"/>
                </a:lnTo>
                <a:lnTo>
                  <a:pt x="0" y="68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object 197">
            <a:extLst>
              <a:ext uri="{FF2B5EF4-FFF2-40B4-BE49-F238E27FC236}">
                <a16:creationId xmlns:a16="http://schemas.microsoft.com/office/drawing/2014/main" id="{836AA6A3-F15C-D0AA-A11C-D36BD82F7BE0}"/>
              </a:ext>
            </a:extLst>
          </p:cNvPr>
          <p:cNvSpPr/>
          <p:nvPr/>
        </p:nvSpPr>
        <p:spPr>
          <a:xfrm>
            <a:off x="4226814" y="2396870"/>
            <a:ext cx="163449" cy="1177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object 198">
            <a:extLst>
              <a:ext uri="{FF2B5EF4-FFF2-40B4-BE49-F238E27FC236}">
                <a16:creationId xmlns:a16="http://schemas.microsoft.com/office/drawing/2014/main" id="{0FEFCF25-7385-E685-DB0F-F3E80D23875C}"/>
              </a:ext>
            </a:extLst>
          </p:cNvPr>
          <p:cNvSpPr/>
          <p:nvPr/>
        </p:nvSpPr>
        <p:spPr>
          <a:xfrm>
            <a:off x="4260438" y="2414543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6"/>
                </a:moveTo>
                <a:lnTo>
                  <a:pt x="128879" y="68766"/>
                </a:lnTo>
                <a:lnTo>
                  <a:pt x="128879" y="0"/>
                </a:lnTo>
                <a:lnTo>
                  <a:pt x="0" y="0"/>
                </a:lnTo>
                <a:lnTo>
                  <a:pt x="0" y="68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object 199">
            <a:extLst>
              <a:ext uri="{FF2B5EF4-FFF2-40B4-BE49-F238E27FC236}">
                <a16:creationId xmlns:a16="http://schemas.microsoft.com/office/drawing/2014/main" id="{919E3728-FC36-ADFB-56CB-358ABE0A26EB}"/>
              </a:ext>
            </a:extLst>
          </p:cNvPr>
          <p:cNvSpPr/>
          <p:nvPr/>
        </p:nvSpPr>
        <p:spPr>
          <a:xfrm>
            <a:off x="3807523" y="2440305"/>
            <a:ext cx="2857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object 200">
            <a:extLst>
              <a:ext uri="{FF2B5EF4-FFF2-40B4-BE49-F238E27FC236}">
                <a16:creationId xmlns:a16="http://schemas.microsoft.com/office/drawing/2014/main" id="{959F7027-026E-28CE-B01E-3948B60A5F63}"/>
              </a:ext>
            </a:extLst>
          </p:cNvPr>
          <p:cNvSpPr/>
          <p:nvPr/>
        </p:nvSpPr>
        <p:spPr>
          <a:xfrm>
            <a:off x="3884390" y="2466118"/>
            <a:ext cx="29051" cy="39529"/>
          </a:xfrm>
          <a:custGeom>
            <a:avLst/>
            <a:gdLst/>
            <a:ahLst/>
            <a:cxnLst/>
            <a:rect l="l" t="t" r="r" b="b"/>
            <a:pathLst>
              <a:path w="38735" h="52704">
                <a:moveTo>
                  <a:pt x="0" y="0"/>
                </a:moveTo>
                <a:lnTo>
                  <a:pt x="38735" y="52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object 201">
            <a:extLst>
              <a:ext uri="{FF2B5EF4-FFF2-40B4-BE49-F238E27FC236}">
                <a16:creationId xmlns:a16="http://schemas.microsoft.com/office/drawing/2014/main" id="{0B73D7B0-FE66-9971-65B4-1530E0F8185D}"/>
              </a:ext>
            </a:extLst>
          </p:cNvPr>
          <p:cNvSpPr/>
          <p:nvPr/>
        </p:nvSpPr>
        <p:spPr>
          <a:xfrm>
            <a:off x="3961829" y="2531459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object 202">
            <a:extLst>
              <a:ext uri="{FF2B5EF4-FFF2-40B4-BE49-F238E27FC236}">
                <a16:creationId xmlns:a16="http://schemas.microsoft.com/office/drawing/2014/main" id="{317E9E2E-EC9F-4A11-0887-763D29BAC687}"/>
              </a:ext>
            </a:extLst>
          </p:cNvPr>
          <p:cNvSpPr/>
          <p:nvPr/>
        </p:nvSpPr>
        <p:spPr>
          <a:xfrm>
            <a:off x="4082033" y="2531459"/>
            <a:ext cx="3048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object 203">
            <a:extLst>
              <a:ext uri="{FF2B5EF4-FFF2-40B4-BE49-F238E27FC236}">
                <a16:creationId xmlns:a16="http://schemas.microsoft.com/office/drawing/2014/main" id="{C01433A3-5250-E700-31A5-B1E88152A978}"/>
              </a:ext>
            </a:extLst>
          </p:cNvPr>
          <p:cNvSpPr/>
          <p:nvPr/>
        </p:nvSpPr>
        <p:spPr>
          <a:xfrm>
            <a:off x="4209097" y="2531459"/>
            <a:ext cx="23336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0" y="0"/>
                </a:moveTo>
                <a:lnTo>
                  <a:pt x="307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object 204">
            <a:extLst>
              <a:ext uri="{FF2B5EF4-FFF2-40B4-BE49-F238E27FC236}">
                <a16:creationId xmlns:a16="http://schemas.microsoft.com/office/drawing/2014/main" id="{6C98B734-7148-AE1A-E2A9-3327CA044890}"/>
              </a:ext>
            </a:extLst>
          </p:cNvPr>
          <p:cNvSpPr/>
          <p:nvPr/>
        </p:nvSpPr>
        <p:spPr>
          <a:xfrm>
            <a:off x="4160805" y="2466118"/>
            <a:ext cx="27623" cy="39529"/>
          </a:xfrm>
          <a:custGeom>
            <a:avLst/>
            <a:gdLst/>
            <a:ahLst/>
            <a:cxnLst/>
            <a:rect l="l" t="t" r="r" b="b"/>
            <a:pathLst>
              <a:path w="36829" h="52704">
                <a:moveTo>
                  <a:pt x="0" y="52704"/>
                </a:moveTo>
                <a:lnTo>
                  <a:pt x="36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object 205">
            <a:extLst>
              <a:ext uri="{FF2B5EF4-FFF2-40B4-BE49-F238E27FC236}">
                <a16:creationId xmlns:a16="http://schemas.microsoft.com/office/drawing/2014/main" id="{1CC3BA76-F1AD-B121-0D70-B790913E6BF1}"/>
              </a:ext>
            </a:extLst>
          </p:cNvPr>
          <p:cNvSpPr/>
          <p:nvPr/>
        </p:nvSpPr>
        <p:spPr>
          <a:xfrm>
            <a:off x="4236339" y="2440305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object 206">
            <a:extLst>
              <a:ext uri="{FF2B5EF4-FFF2-40B4-BE49-F238E27FC236}">
                <a16:creationId xmlns:a16="http://schemas.microsoft.com/office/drawing/2014/main" id="{C6A522A2-E3AF-87E2-D4D4-383199A8B629}"/>
              </a:ext>
            </a:extLst>
          </p:cNvPr>
          <p:cNvSpPr/>
          <p:nvPr/>
        </p:nvSpPr>
        <p:spPr>
          <a:xfrm>
            <a:off x="4005167" y="2557272"/>
            <a:ext cx="29051" cy="39529"/>
          </a:xfrm>
          <a:custGeom>
            <a:avLst/>
            <a:gdLst/>
            <a:ahLst/>
            <a:cxnLst/>
            <a:rect l="l" t="t" r="r" b="b"/>
            <a:pathLst>
              <a:path w="38735" h="52704">
                <a:moveTo>
                  <a:pt x="38480" y="0"/>
                </a:moveTo>
                <a:lnTo>
                  <a:pt x="0" y="52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object 207">
            <a:extLst>
              <a:ext uri="{FF2B5EF4-FFF2-40B4-BE49-F238E27FC236}">
                <a16:creationId xmlns:a16="http://schemas.microsoft.com/office/drawing/2014/main" id="{14268A1A-60D5-B04D-153C-29BBD9DB9C9A}"/>
              </a:ext>
            </a:extLst>
          </p:cNvPr>
          <p:cNvSpPr/>
          <p:nvPr/>
        </p:nvSpPr>
        <p:spPr>
          <a:xfrm>
            <a:off x="4053555" y="2622613"/>
            <a:ext cx="3857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1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object 208">
            <a:extLst>
              <a:ext uri="{FF2B5EF4-FFF2-40B4-BE49-F238E27FC236}">
                <a16:creationId xmlns:a16="http://schemas.microsoft.com/office/drawing/2014/main" id="{2296B7D3-22A4-9701-3D4B-350EB7844FC6}"/>
              </a:ext>
            </a:extLst>
          </p:cNvPr>
          <p:cNvSpPr/>
          <p:nvPr/>
        </p:nvSpPr>
        <p:spPr>
          <a:xfrm>
            <a:off x="3678270" y="2938262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object 209">
            <a:extLst>
              <a:ext uri="{FF2B5EF4-FFF2-40B4-BE49-F238E27FC236}">
                <a16:creationId xmlns:a16="http://schemas.microsoft.com/office/drawing/2014/main" id="{F6E4B0BF-3D84-2002-0429-8DE938D882E1}"/>
              </a:ext>
            </a:extLst>
          </p:cNvPr>
          <p:cNvSpPr/>
          <p:nvPr/>
        </p:nvSpPr>
        <p:spPr>
          <a:xfrm>
            <a:off x="3678270" y="2938262"/>
            <a:ext cx="697706" cy="297180"/>
          </a:xfrm>
          <a:custGeom>
            <a:avLst/>
            <a:gdLst/>
            <a:ahLst/>
            <a:cxnLst/>
            <a:rect l="l" t="t" r="r" b="b"/>
            <a:pathLst>
              <a:path w="930275" h="396239">
                <a:moveTo>
                  <a:pt x="0" y="395998"/>
                </a:moveTo>
                <a:lnTo>
                  <a:pt x="930224" y="395998"/>
                </a:lnTo>
                <a:lnTo>
                  <a:pt x="930224" y="0"/>
                </a:lnTo>
                <a:lnTo>
                  <a:pt x="0" y="0"/>
                </a:lnTo>
                <a:lnTo>
                  <a:pt x="0" y="395998"/>
                </a:lnTo>
                <a:close/>
              </a:path>
            </a:pathLst>
          </a:custGeom>
          <a:ln w="317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object 210">
            <a:extLst>
              <a:ext uri="{FF2B5EF4-FFF2-40B4-BE49-F238E27FC236}">
                <a16:creationId xmlns:a16="http://schemas.microsoft.com/office/drawing/2014/main" id="{CFEC0129-F052-541C-B034-5C0E07342C7D}"/>
              </a:ext>
            </a:extLst>
          </p:cNvPr>
          <p:cNvSpPr/>
          <p:nvPr/>
        </p:nvSpPr>
        <p:spPr>
          <a:xfrm>
            <a:off x="3951350" y="3047239"/>
            <a:ext cx="162306" cy="1177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object 211">
            <a:extLst>
              <a:ext uri="{FF2B5EF4-FFF2-40B4-BE49-F238E27FC236}">
                <a16:creationId xmlns:a16="http://schemas.microsoft.com/office/drawing/2014/main" id="{A2B9187F-EBF3-D8A8-2ADA-0DD0BEDDAF5A}"/>
              </a:ext>
            </a:extLst>
          </p:cNvPr>
          <p:cNvSpPr/>
          <p:nvPr/>
        </p:nvSpPr>
        <p:spPr>
          <a:xfrm>
            <a:off x="3984116" y="3065292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object 212">
            <a:extLst>
              <a:ext uri="{FF2B5EF4-FFF2-40B4-BE49-F238E27FC236}">
                <a16:creationId xmlns:a16="http://schemas.microsoft.com/office/drawing/2014/main" id="{10B3B062-6310-D899-1CE6-786D803CD0FE}"/>
              </a:ext>
            </a:extLst>
          </p:cNvPr>
          <p:cNvSpPr/>
          <p:nvPr/>
        </p:nvSpPr>
        <p:spPr>
          <a:xfrm>
            <a:off x="3830192" y="3047239"/>
            <a:ext cx="163449" cy="1177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object 213">
            <a:extLst>
              <a:ext uri="{FF2B5EF4-FFF2-40B4-BE49-F238E27FC236}">
                <a16:creationId xmlns:a16="http://schemas.microsoft.com/office/drawing/2014/main" id="{B72CE8A8-266A-8FC5-EFAB-3E1F632DCABD}"/>
              </a:ext>
            </a:extLst>
          </p:cNvPr>
          <p:cNvSpPr/>
          <p:nvPr/>
        </p:nvSpPr>
        <p:spPr>
          <a:xfrm>
            <a:off x="3863340" y="3065292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object 214">
            <a:extLst>
              <a:ext uri="{FF2B5EF4-FFF2-40B4-BE49-F238E27FC236}">
                <a16:creationId xmlns:a16="http://schemas.microsoft.com/office/drawing/2014/main" id="{42EF8CE7-D0A2-66C7-2ACA-B21342B58D34}"/>
              </a:ext>
            </a:extLst>
          </p:cNvPr>
          <p:cNvSpPr/>
          <p:nvPr/>
        </p:nvSpPr>
        <p:spPr>
          <a:xfrm>
            <a:off x="4077081" y="3047239"/>
            <a:ext cx="163449" cy="1177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object 215">
            <a:extLst>
              <a:ext uri="{FF2B5EF4-FFF2-40B4-BE49-F238E27FC236}">
                <a16:creationId xmlns:a16="http://schemas.microsoft.com/office/drawing/2014/main" id="{A670AF79-8C6C-B2DE-C61D-2F79EDAD35F2}"/>
              </a:ext>
            </a:extLst>
          </p:cNvPr>
          <p:cNvSpPr/>
          <p:nvPr/>
        </p:nvSpPr>
        <p:spPr>
          <a:xfrm>
            <a:off x="4110609" y="3065292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object 216">
            <a:extLst>
              <a:ext uri="{FF2B5EF4-FFF2-40B4-BE49-F238E27FC236}">
                <a16:creationId xmlns:a16="http://schemas.microsoft.com/office/drawing/2014/main" id="{787E50C0-3F95-BFA5-CB08-53D09E65EDC8}"/>
              </a:ext>
            </a:extLst>
          </p:cNvPr>
          <p:cNvSpPr/>
          <p:nvPr/>
        </p:nvSpPr>
        <p:spPr>
          <a:xfrm>
            <a:off x="4197096" y="3047239"/>
            <a:ext cx="162306" cy="117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object 217">
            <a:extLst>
              <a:ext uri="{FF2B5EF4-FFF2-40B4-BE49-F238E27FC236}">
                <a16:creationId xmlns:a16="http://schemas.microsoft.com/office/drawing/2014/main" id="{A50A14AC-3F2A-6137-D1F0-04B9A7182553}"/>
              </a:ext>
            </a:extLst>
          </p:cNvPr>
          <p:cNvSpPr/>
          <p:nvPr/>
        </p:nvSpPr>
        <p:spPr>
          <a:xfrm>
            <a:off x="4230242" y="3065292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object 218">
            <a:extLst>
              <a:ext uri="{FF2B5EF4-FFF2-40B4-BE49-F238E27FC236}">
                <a16:creationId xmlns:a16="http://schemas.microsoft.com/office/drawing/2014/main" id="{6C219BEA-CCA4-13F1-E45D-0CD23CED9AA9}"/>
              </a:ext>
            </a:extLst>
          </p:cNvPr>
          <p:cNvSpPr/>
          <p:nvPr/>
        </p:nvSpPr>
        <p:spPr>
          <a:xfrm>
            <a:off x="4056507" y="3138677"/>
            <a:ext cx="163449" cy="1177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object 219">
            <a:extLst>
              <a:ext uri="{FF2B5EF4-FFF2-40B4-BE49-F238E27FC236}">
                <a16:creationId xmlns:a16="http://schemas.microsoft.com/office/drawing/2014/main" id="{54447AC4-5C71-D305-EA34-2DABE9A4DC64}"/>
              </a:ext>
            </a:extLst>
          </p:cNvPr>
          <p:cNvSpPr/>
          <p:nvPr/>
        </p:nvSpPr>
        <p:spPr>
          <a:xfrm>
            <a:off x="4090131" y="3156446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object 220">
            <a:extLst>
              <a:ext uri="{FF2B5EF4-FFF2-40B4-BE49-F238E27FC236}">
                <a16:creationId xmlns:a16="http://schemas.microsoft.com/office/drawing/2014/main" id="{028D5BAE-078F-F5CE-53CB-45948571D88C}"/>
              </a:ext>
            </a:extLst>
          </p:cNvPr>
          <p:cNvSpPr/>
          <p:nvPr/>
        </p:nvSpPr>
        <p:spPr>
          <a:xfrm>
            <a:off x="3800475" y="2955798"/>
            <a:ext cx="163449" cy="11772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object 221">
            <a:extLst>
              <a:ext uri="{FF2B5EF4-FFF2-40B4-BE49-F238E27FC236}">
                <a16:creationId xmlns:a16="http://schemas.microsoft.com/office/drawing/2014/main" id="{803CE42C-30B9-2172-21EA-293774479F68}"/>
              </a:ext>
            </a:extLst>
          </p:cNvPr>
          <p:cNvSpPr/>
          <p:nvPr/>
        </p:nvSpPr>
        <p:spPr>
          <a:xfrm>
            <a:off x="3834194" y="2974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object 222">
            <a:extLst>
              <a:ext uri="{FF2B5EF4-FFF2-40B4-BE49-F238E27FC236}">
                <a16:creationId xmlns:a16="http://schemas.microsoft.com/office/drawing/2014/main" id="{141B8947-F99D-B133-8A9D-027574E93B65}"/>
              </a:ext>
            </a:extLst>
          </p:cNvPr>
          <p:cNvSpPr/>
          <p:nvPr/>
        </p:nvSpPr>
        <p:spPr>
          <a:xfrm>
            <a:off x="3921633" y="3138677"/>
            <a:ext cx="163449" cy="1177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object 223">
            <a:extLst>
              <a:ext uri="{FF2B5EF4-FFF2-40B4-BE49-F238E27FC236}">
                <a16:creationId xmlns:a16="http://schemas.microsoft.com/office/drawing/2014/main" id="{52BC4728-2B8C-3750-72B1-642B92784EE7}"/>
              </a:ext>
            </a:extLst>
          </p:cNvPr>
          <p:cNvSpPr/>
          <p:nvPr/>
        </p:nvSpPr>
        <p:spPr>
          <a:xfrm>
            <a:off x="3955066" y="3156446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object 224">
            <a:extLst>
              <a:ext uri="{FF2B5EF4-FFF2-40B4-BE49-F238E27FC236}">
                <a16:creationId xmlns:a16="http://schemas.microsoft.com/office/drawing/2014/main" id="{AB3BF5F3-20D1-DDAD-FBE0-FD828DF98301}"/>
              </a:ext>
            </a:extLst>
          </p:cNvPr>
          <p:cNvSpPr/>
          <p:nvPr/>
        </p:nvSpPr>
        <p:spPr>
          <a:xfrm>
            <a:off x="4105656" y="2955798"/>
            <a:ext cx="162306" cy="11772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object 225">
            <a:extLst>
              <a:ext uri="{FF2B5EF4-FFF2-40B4-BE49-F238E27FC236}">
                <a16:creationId xmlns:a16="http://schemas.microsoft.com/office/drawing/2014/main" id="{660FF0B8-B985-F30F-A0E0-EEFD9385500D}"/>
              </a:ext>
            </a:extLst>
          </p:cNvPr>
          <p:cNvSpPr/>
          <p:nvPr/>
        </p:nvSpPr>
        <p:spPr>
          <a:xfrm>
            <a:off x="4138422" y="2974138"/>
            <a:ext cx="96203" cy="51911"/>
          </a:xfrm>
          <a:custGeom>
            <a:avLst/>
            <a:gdLst/>
            <a:ahLst/>
            <a:cxnLst/>
            <a:rect l="l" t="t" r="r" b="b"/>
            <a:pathLst>
              <a:path w="128270" h="69214">
                <a:moveTo>
                  <a:pt x="0" y="68765"/>
                </a:moveTo>
                <a:lnTo>
                  <a:pt x="128054" y="68765"/>
                </a:lnTo>
                <a:lnTo>
                  <a:pt x="128054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object 226">
            <a:extLst>
              <a:ext uri="{FF2B5EF4-FFF2-40B4-BE49-F238E27FC236}">
                <a16:creationId xmlns:a16="http://schemas.microsoft.com/office/drawing/2014/main" id="{733274F9-7FF9-DD33-5041-05DA3C526792}"/>
              </a:ext>
            </a:extLst>
          </p:cNvPr>
          <p:cNvSpPr/>
          <p:nvPr/>
        </p:nvSpPr>
        <p:spPr>
          <a:xfrm>
            <a:off x="3675888" y="2955798"/>
            <a:ext cx="163449" cy="11772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object 227">
            <a:extLst>
              <a:ext uri="{FF2B5EF4-FFF2-40B4-BE49-F238E27FC236}">
                <a16:creationId xmlns:a16="http://schemas.microsoft.com/office/drawing/2014/main" id="{9E349F79-5563-E23D-3044-47B4ECB47A6E}"/>
              </a:ext>
            </a:extLst>
          </p:cNvPr>
          <p:cNvSpPr/>
          <p:nvPr/>
        </p:nvSpPr>
        <p:spPr>
          <a:xfrm>
            <a:off x="3709035" y="2974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object 228">
            <a:extLst>
              <a:ext uri="{FF2B5EF4-FFF2-40B4-BE49-F238E27FC236}">
                <a16:creationId xmlns:a16="http://schemas.microsoft.com/office/drawing/2014/main" id="{CF32AC1C-E943-150A-29A5-081693F9112D}"/>
              </a:ext>
            </a:extLst>
          </p:cNvPr>
          <p:cNvSpPr/>
          <p:nvPr/>
        </p:nvSpPr>
        <p:spPr>
          <a:xfrm>
            <a:off x="4225671" y="2955798"/>
            <a:ext cx="162306" cy="11772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object 229">
            <a:extLst>
              <a:ext uri="{FF2B5EF4-FFF2-40B4-BE49-F238E27FC236}">
                <a16:creationId xmlns:a16="http://schemas.microsoft.com/office/drawing/2014/main" id="{3166081A-6CE5-CD43-335B-6400CA4BD225}"/>
              </a:ext>
            </a:extLst>
          </p:cNvPr>
          <p:cNvSpPr/>
          <p:nvPr/>
        </p:nvSpPr>
        <p:spPr>
          <a:xfrm>
            <a:off x="4258628" y="2974138"/>
            <a:ext cx="96679" cy="51911"/>
          </a:xfrm>
          <a:custGeom>
            <a:avLst/>
            <a:gdLst/>
            <a:ahLst/>
            <a:cxnLst/>
            <a:rect l="l" t="t" r="r" b="b"/>
            <a:pathLst>
              <a:path w="128904" h="69214">
                <a:moveTo>
                  <a:pt x="0" y="68765"/>
                </a:moveTo>
                <a:lnTo>
                  <a:pt x="128879" y="68765"/>
                </a:lnTo>
                <a:lnTo>
                  <a:pt x="128879" y="0"/>
                </a:lnTo>
                <a:lnTo>
                  <a:pt x="0" y="0"/>
                </a:lnTo>
                <a:lnTo>
                  <a:pt x="0" y="687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object 230">
            <a:extLst>
              <a:ext uri="{FF2B5EF4-FFF2-40B4-BE49-F238E27FC236}">
                <a16:creationId xmlns:a16="http://schemas.microsoft.com/office/drawing/2014/main" id="{407B17DF-D349-038C-4EE6-2A9A0F10DB0F}"/>
              </a:ext>
            </a:extLst>
          </p:cNvPr>
          <p:cNvSpPr/>
          <p:nvPr/>
        </p:nvSpPr>
        <p:spPr>
          <a:xfrm>
            <a:off x="3805713" y="2999993"/>
            <a:ext cx="2857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object 231">
            <a:extLst>
              <a:ext uri="{FF2B5EF4-FFF2-40B4-BE49-F238E27FC236}">
                <a16:creationId xmlns:a16="http://schemas.microsoft.com/office/drawing/2014/main" id="{1AD935EB-1993-FB89-8E17-F7221463C0E2}"/>
              </a:ext>
            </a:extLst>
          </p:cNvPr>
          <p:cNvSpPr/>
          <p:nvPr/>
        </p:nvSpPr>
        <p:spPr>
          <a:xfrm>
            <a:off x="3882484" y="3025712"/>
            <a:ext cx="29528" cy="39529"/>
          </a:xfrm>
          <a:custGeom>
            <a:avLst/>
            <a:gdLst/>
            <a:ahLst/>
            <a:cxnLst/>
            <a:rect l="l" t="t" r="r" b="b"/>
            <a:pathLst>
              <a:path w="39370" h="52704">
                <a:moveTo>
                  <a:pt x="0" y="0"/>
                </a:moveTo>
                <a:lnTo>
                  <a:pt x="38862" y="527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object 232">
            <a:extLst>
              <a:ext uri="{FF2B5EF4-FFF2-40B4-BE49-F238E27FC236}">
                <a16:creationId xmlns:a16="http://schemas.microsoft.com/office/drawing/2014/main" id="{B629AE2A-D2D7-25FF-6A8E-3484AA2ABF0E}"/>
              </a:ext>
            </a:extLst>
          </p:cNvPr>
          <p:cNvSpPr/>
          <p:nvPr/>
        </p:nvSpPr>
        <p:spPr>
          <a:xfrm>
            <a:off x="3960019" y="3091052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object 233">
            <a:extLst>
              <a:ext uri="{FF2B5EF4-FFF2-40B4-BE49-F238E27FC236}">
                <a16:creationId xmlns:a16="http://schemas.microsoft.com/office/drawing/2014/main" id="{CECAC35C-42D6-E9CD-887B-BA467D950E4D}"/>
              </a:ext>
            </a:extLst>
          </p:cNvPr>
          <p:cNvSpPr/>
          <p:nvPr/>
        </p:nvSpPr>
        <p:spPr>
          <a:xfrm>
            <a:off x="4080224" y="3091052"/>
            <a:ext cx="3048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5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object 234">
            <a:extLst>
              <a:ext uri="{FF2B5EF4-FFF2-40B4-BE49-F238E27FC236}">
                <a16:creationId xmlns:a16="http://schemas.microsoft.com/office/drawing/2014/main" id="{651D07A5-0EBF-C886-47AD-BE87FF4D5570}"/>
              </a:ext>
            </a:extLst>
          </p:cNvPr>
          <p:cNvSpPr/>
          <p:nvPr/>
        </p:nvSpPr>
        <p:spPr>
          <a:xfrm>
            <a:off x="4207288" y="3091052"/>
            <a:ext cx="23336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0" y="0"/>
                </a:moveTo>
                <a:lnTo>
                  <a:pt x="306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object 235">
            <a:extLst>
              <a:ext uri="{FF2B5EF4-FFF2-40B4-BE49-F238E27FC236}">
                <a16:creationId xmlns:a16="http://schemas.microsoft.com/office/drawing/2014/main" id="{F12A36B0-8BD7-66FB-930D-223AD33F0653}"/>
              </a:ext>
            </a:extLst>
          </p:cNvPr>
          <p:cNvSpPr/>
          <p:nvPr/>
        </p:nvSpPr>
        <p:spPr>
          <a:xfrm>
            <a:off x="4158996" y="3025712"/>
            <a:ext cx="27623" cy="39529"/>
          </a:xfrm>
          <a:custGeom>
            <a:avLst/>
            <a:gdLst/>
            <a:ahLst/>
            <a:cxnLst/>
            <a:rect l="l" t="t" r="r" b="b"/>
            <a:pathLst>
              <a:path w="36829" h="52704">
                <a:moveTo>
                  <a:pt x="0" y="52705"/>
                </a:moveTo>
                <a:lnTo>
                  <a:pt x="36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object 236">
            <a:extLst>
              <a:ext uri="{FF2B5EF4-FFF2-40B4-BE49-F238E27FC236}">
                <a16:creationId xmlns:a16="http://schemas.microsoft.com/office/drawing/2014/main" id="{3C4DBD7F-CA2E-3E0B-728D-55CE3249AF0E}"/>
              </a:ext>
            </a:extLst>
          </p:cNvPr>
          <p:cNvSpPr/>
          <p:nvPr/>
        </p:nvSpPr>
        <p:spPr>
          <a:xfrm>
            <a:off x="4234433" y="2999993"/>
            <a:ext cx="24288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object 237">
            <a:extLst>
              <a:ext uri="{FF2B5EF4-FFF2-40B4-BE49-F238E27FC236}">
                <a16:creationId xmlns:a16="http://schemas.microsoft.com/office/drawing/2014/main" id="{FCC61284-1DDE-D068-1EB5-737268369EFB}"/>
              </a:ext>
            </a:extLst>
          </p:cNvPr>
          <p:cNvSpPr/>
          <p:nvPr/>
        </p:nvSpPr>
        <p:spPr>
          <a:xfrm>
            <a:off x="4003357" y="3116866"/>
            <a:ext cx="29051" cy="39529"/>
          </a:xfrm>
          <a:custGeom>
            <a:avLst/>
            <a:gdLst/>
            <a:ahLst/>
            <a:cxnLst/>
            <a:rect l="l" t="t" r="r" b="b"/>
            <a:pathLst>
              <a:path w="38735" h="52704">
                <a:moveTo>
                  <a:pt x="38353" y="0"/>
                </a:moveTo>
                <a:lnTo>
                  <a:pt x="0" y="527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object 238">
            <a:extLst>
              <a:ext uri="{FF2B5EF4-FFF2-40B4-BE49-F238E27FC236}">
                <a16:creationId xmlns:a16="http://schemas.microsoft.com/office/drawing/2014/main" id="{92F4A64B-E69C-7DA7-CFD3-F953DA80AD4C}"/>
              </a:ext>
            </a:extLst>
          </p:cNvPr>
          <p:cNvSpPr/>
          <p:nvPr/>
        </p:nvSpPr>
        <p:spPr>
          <a:xfrm>
            <a:off x="4051649" y="3182207"/>
            <a:ext cx="38576" cy="0"/>
          </a:xfrm>
          <a:custGeom>
            <a:avLst/>
            <a:gdLst/>
            <a:ahLst/>
            <a:cxnLst/>
            <a:rect l="l" t="t" r="r" b="b"/>
            <a:pathLst>
              <a:path w="51435">
                <a:moveTo>
                  <a:pt x="0" y="0"/>
                </a:moveTo>
                <a:lnTo>
                  <a:pt x="51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object 239">
            <a:extLst>
              <a:ext uri="{FF2B5EF4-FFF2-40B4-BE49-F238E27FC236}">
                <a16:creationId xmlns:a16="http://schemas.microsoft.com/office/drawing/2014/main" id="{8AB766E9-9E78-5AA8-10F6-7F064D67BA55}"/>
              </a:ext>
            </a:extLst>
          </p:cNvPr>
          <p:cNvSpPr txBox="1"/>
          <p:nvPr/>
        </p:nvSpPr>
        <p:spPr>
          <a:xfrm>
            <a:off x="3915060" y="2138839"/>
            <a:ext cx="2476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财务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3" name="object 240">
            <a:extLst>
              <a:ext uri="{FF2B5EF4-FFF2-40B4-BE49-F238E27FC236}">
                <a16:creationId xmlns:a16="http://schemas.microsoft.com/office/drawing/2014/main" id="{00DD937E-031C-EDD5-440D-1808222E0145}"/>
              </a:ext>
            </a:extLst>
          </p:cNvPr>
          <p:cNvSpPr txBox="1"/>
          <p:nvPr/>
        </p:nvSpPr>
        <p:spPr>
          <a:xfrm>
            <a:off x="3913250" y="2734151"/>
            <a:ext cx="2476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运营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4" name="object 241">
            <a:extLst>
              <a:ext uri="{FF2B5EF4-FFF2-40B4-BE49-F238E27FC236}">
                <a16:creationId xmlns:a16="http://schemas.microsoft.com/office/drawing/2014/main" id="{E8DF0F93-A289-58E9-15ED-15D3FD4DFCFD}"/>
              </a:ext>
            </a:extLst>
          </p:cNvPr>
          <p:cNvSpPr txBox="1"/>
          <p:nvPr/>
        </p:nvSpPr>
        <p:spPr>
          <a:xfrm>
            <a:off x="3911441" y="3293936"/>
            <a:ext cx="2476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" name="object 242">
            <a:extLst>
              <a:ext uri="{FF2B5EF4-FFF2-40B4-BE49-F238E27FC236}">
                <a16:creationId xmlns:a16="http://schemas.microsoft.com/office/drawing/2014/main" id="{2A38F10D-8481-1915-DC37-7F65EB8044FC}"/>
              </a:ext>
            </a:extLst>
          </p:cNvPr>
          <p:cNvSpPr/>
          <p:nvPr/>
        </p:nvSpPr>
        <p:spPr>
          <a:xfrm>
            <a:off x="4608100" y="2181739"/>
            <a:ext cx="74771" cy="218123"/>
          </a:xfrm>
          <a:custGeom>
            <a:avLst/>
            <a:gdLst/>
            <a:ahLst/>
            <a:cxnLst/>
            <a:rect l="l" t="t" r="r" b="b"/>
            <a:pathLst>
              <a:path w="99695" h="290830">
                <a:moveTo>
                  <a:pt x="0" y="290779"/>
                </a:moveTo>
                <a:lnTo>
                  <a:pt x="99665" y="290779"/>
                </a:lnTo>
                <a:lnTo>
                  <a:pt x="99665" y="0"/>
                </a:lnTo>
                <a:lnTo>
                  <a:pt x="0" y="0"/>
                </a:lnTo>
                <a:lnTo>
                  <a:pt x="0" y="290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object 243">
            <a:extLst>
              <a:ext uri="{FF2B5EF4-FFF2-40B4-BE49-F238E27FC236}">
                <a16:creationId xmlns:a16="http://schemas.microsoft.com/office/drawing/2014/main" id="{7A09D3A8-DE72-2C4E-AA9E-0C362882CCBC}"/>
              </a:ext>
            </a:extLst>
          </p:cNvPr>
          <p:cNvSpPr/>
          <p:nvPr/>
        </p:nvSpPr>
        <p:spPr>
          <a:xfrm>
            <a:off x="4682872" y="2156841"/>
            <a:ext cx="25241" cy="243364"/>
          </a:xfrm>
          <a:custGeom>
            <a:avLst/>
            <a:gdLst/>
            <a:ahLst/>
            <a:cxnLst/>
            <a:rect l="l" t="t" r="r" b="b"/>
            <a:pathLst>
              <a:path w="33654" h="324485">
                <a:moveTo>
                  <a:pt x="33147" y="0"/>
                </a:moveTo>
                <a:lnTo>
                  <a:pt x="0" y="33147"/>
                </a:lnTo>
                <a:lnTo>
                  <a:pt x="0" y="323976"/>
                </a:lnTo>
                <a:lnTo>
                  <a:pt x="33147" y="290702"/>
                </a:lnTo>
                <a:lnTo>
                  <a:pt x="331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object 244">
            <a:extLst>
              <a:ext uri="{FF2B5EF4-FFF2-40B4-BE49-F238E27FC236}">
                <a16:creationId xmlns:a16="http://schemas.microsoft.com/office/drawing/2014/main" id="{6DF7B3EA-8D1A-DC31-23DA-7FAB1EE3709F}"/>
              </a:ext>
            </a:extLst>
          </p:cNvPr>
          <p:cNvSpPr/>
          <p:nvPr/>
        </p:nvSpPr>
        <p:spPr>
          <a:xfrm>
            <a:off x="4608100" y="2156842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5">
                <a:moveTo>
                  <a:pt x="132841" y="0"/>
                </a:moveTo>
                <a:lnTo>
                  <a:pt x="33274" y="0"/>
                </a:lnTo>
                <a:lnTo>
                  <a:pt x="0" y="33147"/>
                </a:lnTo>
                <a:lnTo>
                  <a:pt x="99694" y="33147"/>
                </a:lnTo>
                <a:lnTo>
                  <a:pt x="132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object 245">
            <a:extLst>
              <a:ext uri="{FF2B5EF4-FFF2-40B4-BE49-F238E27FC236}">
                <a16:creationId xmlns:a16="http://schemas.microsoft.com/office/drawing/2014/main" id="{35092629-EE96-13BC-A4AE-3227B5499355}"/>
              </a:ext>
            </a:extLst>
          </p:cNvPr>
          <p:cNvSpPr/>
          <p:nvPr/>
        </p:nvSpPr>
        <p:spPr>
          <a:xfrm>
            <a:off x="4608100" y="2156841"/>
            <a:ext cx="100013" cy="243364"/>
          </a:xfrm>
          <a:custGeom>
            <a:avLst/>
            <a:gdLst/>
            <a:ahLst/>
            <a:cxnLst/>
            <a:rect l="l" t="t" r="r" b="b"/>
            <a:pathLst>
              <a:path w="133350" h="324485">
                <a:moveTo>
                  <a:pt x="0" y="33147"/>
                </a:moveTo>
                <a:lnTo>
                  <a:pt x="33274" y="0"/>
                </a:lnTo>
                <a:lnTo>
                  <a:pt x="132841" y="0"/>
                </a:lnTo>
                <a:lnTo>
                  <a:pt x="132841" y="290702"/>
                </a:lnTo>
                <a:lnTo>
                  <a:pt x="99694" y="323976"/>
                </a:lnTo>
                <a:lnTo>
                  <a:pt x="0" y="323976"/>
                </a:lnTo>
                <a:lnTo>
                  <a:pt x="0" y="33147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object 246">
            <a:extLst>
              <a:ext uri="{FF2B5EF4-FFF2-40B4-BE49-F238E27FC236}">
                <a16:creationId xmlns:a16="http://schemas.microsoft.com/office/drawing/2014/main" id="{5A543B90-A85A-3AF8-1D3F-E728DCB9C44C}"/>
              </a:ext>
            </a:extLst>
          </p:cNvPr>
          <p:cNvSpPr/>
          <p:nvPr/>
        </p:nvSpPr>
        <p:spPr>
          <a:xfrm>
            <a:off x="4608100" y="2156842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5">
                <a:moveTo>
                  <a:pt x="0" y="33147"/>
                </a:moveTo>
                <a:lnTo>
                  <a:pt x="99694" y="33147"/>
                </a:lnTo>
                <a:lnTo>
                  <a:pt x="132841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object 247">
            <a:extLst>
              <a:ext uri="{FF2B5EF4-FFF2-40B4-BE49-F238E27FC236}">
                <a16:creationId xmlns:a16="http://schemas.microsoft.com/office/drawing/2014/main" id="{EB4912FA-8930-B312-0E88-E8D62713BC58}"/>
              </a:ext>
            </a:extLst>
          </p:cNvPr>
          <p:cNvSpPr/>
          <p:nvPr/>
        </p:nvSpPr>
        <p:spPr>
          <a:xfrm>
            <a:off x="4682871" y="2181701"/>
            <a:ext cx="0" cy="218123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object 248">
            <a:extLst>
              <a:ext uri="{FF2B5EF4-FFF2-40B4-BE49-F238E27FC236}">
                <a16:creationId xmlns:a16="http://schemas.microsoft.com/office/drawing/2014/main" id="{CDAE7725-E3CA-FD72-07B4-5AC9C9E73A70}"/>
              </a:ext>
            </a:extLst>
          </p:cNvPr>
          <p:cNvSpPr txBox="1"/>
          <p:nvPr/>
        </p:nvSpPr>
        <p:spPr>
          <a:xfrm>
            <a:off x="4736402" y="2212277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维度表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2" name="object 249">
            <a:extLst>
              <a:ext uri="{FF2B5EF4-FFF2-40B4-BE49-F238E27FC236}">
                <a16:creationId xmlns:a16="http://schemas.microsoft.com/office/drawing/2014/main" id="{4474329B-F78B-7275-3C61-4C2EFC571BFD}"/>
              </a:ext>
            </a:extLst>
          </p:cNvPr>
          <p:cNvSpPr/>
          <p:nvPr/>
        </p:nvSpPr>
        <p:spPr>
          <a:xfrm>
            <a:off x="4607719" y="2483014"/>
            <a:ext cx="74771" cy="218123"/>
          </a:xfrm>
          <a:custGeom>
            <a:avLst/>
            <a:gdLst/>
            <a:ahLst/>
            <a:cxnLst/>
            <a:rect l="l" t="t" r="r" b="b"/>
            <a:pathLst>
              <a:path w="99695" h="290829">
                <a:moveTo>
                  <a:pt x="0" y="290779"/>
                </a:moveTo>
                <a:lnTo>
                  <a:pt x="99665" y="290779"/>
                </a:lnTo>
                <a:lnTo>
                  <a:pt x="99665" y="0"/>
                </a:lnTo>
                <a:lnTo>
                  <a:pt x="0" y="0"/>
                </a:lnTo>
                <a:lnTo>
                  <a:pt x="0" y="290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object 250">
            <a:extLst>
              <a:ext uri="{FF2B5EF4-FFF2-40B4-BE49-F238E27FC236}">
                <a16:creationId xmlns:a16="http://schemas.microsoft.com/office/drawing/2014/main" id="{F3110CDA-E566-8651-EC4F-C945C0FBB1DA}"/>
              </a:ext>
            </a:extLst>
          </p:cNvPr>
          <p:cNvSpPr/>
          <p:nvPr/>
        </p:nvSpPr>
        <p:spPr>
          <a:xfrm>
            <a:off x="4682395" y="2458117"/>
            <a:ext cx="25241" cy="243364"/>
          </a:xfrm>
          <a:custGeom>
            <a:avLst/>
            <a:gdLst/>
            <a:ahLst/>
            <a:cxnLst/>
            <a:rect l="l" t="t" r="r" b="b"/>
            <a:pathLst>
              <a:path w="33654" h="324485">
                <a:moveTo>
                  <a:pt x="33274" y="0"/>
                </a:moveTo>
                <a:lnTo>
                  <a:pt x="0" y="33147"/>
                </a:lnTo>
                <a:lnTo>
                  <a:pt x="0" y="323976"/>
                </a:lnTo>
                <a:lnTo>
                  <a:pt x="33274" y="290702"/>
                </a:lnTo>
                <a:lnTo>
                  <a:pt x="3327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object 251">
            <a:extLst>
              <a:ext uri="{FF2B5EF4-FFF2-40B4-BE49-F238E27FC236}">
                <a16:creationId xmlns:a16="http://schemas.microsoft.com/office/drawing/2014/main" id="{F5E9CA45-DF1D-9352-CFE2-73D075B76C1F}"/>
              </a:ext>
            </a:extLst>
          </p:cNvPr>
          <p:cNvSpPr/>
          <p:nvPr/>
        </p:nvSpPr>
        <p:spPr>
          <a:xfrm>
            <a:off x="4607719" y="2458117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841" y="0"/>
                </a:moveTo>
                <a:lnTo>
                  <a:pt x="33147" y="0"/>
                </a:lnTo>
                <a:lnTo>
                  <a:pt x="0" y="33147"/>
                </a:lnTo>
                <a:lnTo>
                  <a:pt x="99567" y="33147"/>
                </a:lnTo>
                <a:lnTo>
                  <a:pt x="132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object 252">
            <a:extLst>
              <a:ext uri="{FF2B5EF4-FFF2-40B4-BE49-F238E27FC236}">
                <a16:creationId xmlns:a16="http://schemas.microsoft.com/office/drawing/2014/main" id="{FABCC131-6258-6E1E-99DF-E426960F3C12}"/>
              </a:ext>
            </a:extLst>
          </p:cNvPr>
          <p:cNvSpPr/>
          <p:nvPr/>
        </p:nvSpPr>
        <p:spPr>
          <a:xfrm>
            <a:off x="4607719" y="2458117"/>
            <a:ext cx="100013" cy="243364"/>
          </a:xfrm>
          <a:custGeom>
            <a:avLst/>
            <a:gdLst/>
            <a:ahLst/>
            <a:cxnLst/>
            <a:rect l="l" t="t" r="r" b="b"/>
            <a:pathLst>
              <a:path w="133350" h="324485">
                <a:moveTo>
                  <a:pt x="0" y="33147"/>
                </a:moveTo>
                <a:lnTo>
                  <a:pt x="33147" y="0"/>
                </a:lnTo>
                <a:lnTo>
                  <a:pt x="132841" y="0"/>
                </a:lnTo>
                <a:lnTo>
                  <a:pt x="132841" y="290702"/>
                </a:lnTo>
                <a:lnTo>
                  <a:pt x="99567" y="323976"/>
                </a:lnTo>
                <a:lnTo>
                  <a:pt x="0" y="323976"/>
                </a:lnTo>
                <a:lnTo>
                  <a:pt x="0" y="33147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object 253">
            <a:extLst>
              <a:ext uri="{FF2B5EF4-FFF2-40B4-BE49-F238E27FC236}">
                <a16:creationId xmlns:a16="http://schemas.microsoft.com/office/drawing/2014/main" id="{B41C7A73-D342-1C98-9959-EA51238EAEAE}"/>
              </a:ext>
            </a:extLst>
          </p:cNvPr>
          <p:cNvSpPr/>
          <p:nvPr/>
        </p:nvSpPr>
        <p:spPr>
          <a:xfrm>
            <a:off x="4607719" y="2458117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0" y="33147"/>
                </a:moveTo>
                <a:lnTo>
                  <a:pt x="99567" y="33147"/>
                </a:lnTo>
                <a:lnTo>
                  <a:pt x="132841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object 254">
            <a:extLst>
              <a:ext uri="{FF2B5EF4-FFF2-40B4-BE49-F238E27FC236}">
                <a16:creationId xmlns:a16="http://schemas.microsoft.com/office/drawing/2014/main" id="{3A9E5F27-30A1-2738-EB97-C88063CB5B09}"/>
              </a:ext>
            </a:extLst>
          </p:cNvPr>
          <p:cNvSpPr/>
          <p:nvPr/>
        </p:nvSpPr>
        <p:spPr>
          <a:xfrm>
            <a:off x="4682394" y="2482976"/>
            <a:ext cx="0" cy="218123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object 255">
            <a:extLst>
              <a:ext uri="{FF2B5EF4-FFF2-40B4-BE49-F238E27FC236}">
                <a16:creationId xmlns:a16="http://schemas.microsoft.com/office/drawing/2014/main" id="{91E800FF-C94B-13A5-C666-DE8AF0DC3073}"/>
              </a:ext>
            </a:extLst>
          </p:cNvPr>
          <p:cNvSpPr txBox="1"/>
          <p:nvPr/>
        </p:nvSpPr>
        <p:spPr>
          <a:xfrm>
            <a:off x="4736021" y="2513515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spc="-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事实表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9" name="object 256">
            <a:extLst>
              <a:ext uri="{FF2B5EF4-FFF2-40B4-BE49-F238E27FC236}">
                <a16:creationId xmlns:a16="http://schemas.microsoft.com/office/drawing/2014/main" id="{E9C3DF84-9EEB-C7D2-667F-6C8245AF1BE8}"/>
              </a:ext>
            </a:extLst>
          </p:cNvPr>
          <p:cNvSpPr/>
          <p:nvPr/>
        </p:nvSpPr>
        <p:spPr>
          <a:xfrm>
            <a:off x="4605814" y="2775432"/>
            <a:ext cx="74771" cy="218123"/>
          </a:xfrm>
          <a:custGeom>
            <a:avLst/>
            <a:gdLst/>
            <a:ahLst/>
            <a:cxnLst/>
            <a:rect l="l" t="t" r="r" b="b"/>
            <a:pathLst>
              <a:path w="99695" h="290829">
                <a:moveTo>
                  <a:pt x="0" y="290779"/>
                </a:moveTo>
                <a:lnTo>
                  <a:pt x="99665" y="290779"/>
                </a:lnTo>
                <a:lnTo>
                  <a:pt x="99665" y="0"/>
                </a:lnTo>
                <a:lnTo>
                  <a:pt x="0" y="0"/>
                </a:lnTo>
                <a:lnTo>
                  <a:pt x="0" y="290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object 257">
            <a:extLst>
              <a:ext uri="{FF2B5EF4-FFF2-40B4-BE49-F238E27FC236}">
                <a16:creationId xmlns:a16="http://schemas.microsoft.com/office/drawing/2014/main" id="{CE764ABF-3E0E-3B82-C0F1-1CE8E489208C}"/>
              </a:ext>
            </a:extLst>
          </p:cNvPr>
          <p:cNvSpPr/>
          <p:nvPr/>
        </p:nvSpPr>
        <p:spPr>
          <a:xfrm>
            <a:off x="4680585" y="2750534"/>
            <a:ext cx="25241" cy="243364"/>
          </a:xfrm>
          <a:custGeom>
            <a:avLst/>
            <a:gdLst/>
            <a:ahLst/>
            <a:cxnLst/>
            <a:rect l="l" t="t" r="r" b="b"/>
            <a:pathLst>
              <a:path w="33654" h="324485">
                <a:moveTo>
                  <a:pt x="33274" y="0"/>
                </a:moveTo>
                <a:lnTo>
                  <a:pt x="0" y="33147"/>
                </a:lnTo>
                <a:lnTo>
                  <a:pt x="0" y="323977"/>
                </a:lnTo>
                <a:lnTo>
                  <a:pt x="33274" y="290703"/>
                </a:lnTo>
                <a:lnTo>
                  <a:pt x="3327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object 258">
            <a:extLst>
              <a:ext uri="{FF2B5EF4-FFF2-40B4-BE49-F238E27FC236}">
                <a16:creationId xmlns:a16="http://schemas.microsoft.com/office/drawing/2014/main" id="{F3083010-5716-6504-3DAB-B9644874A547}"/>
              </a:ext>
            </a:extLst>
          </p:cNvPr>
          <p:cNvSpPr/>
          <p:nvPr/>
        </p:nvSpPr>
        <p:spPr>
          <a:xfrm>
            <a:off x="4605813" y="2750534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968" y="0"/>
                </a:moveTo>
                <a:lnTo>
                  <a:pt x="33274" y="0"/>
                </a:lnTo>
                <a:lnTo>
                  <a:pt x="0" y="33147"/>
                </a:lnTo>
                <a:lnTo>
                  <a:pt x="99694" y="33147"/>
                </a:lnTo>
                <a:lnTo>
                  <a:pt x="132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object 259">
            <a:extLst>
              <a:ext uri="{FF2B5EF4-FFF2-40B4-BE49-F238E27FC236}">
                <a16:creationId xmlns:a16="http://schemas.microsoft.com/office/drawing/2014/main" id="{A0BB5981-06A8-1BA9-BDD8-30681C47A69D}"/>
              </a:ext>
            </a:extLst>
          </p:cNvPr>
          <p:cNvSpPr/>
          <p:nvPr/>
        </p:nvSpPr>
        <p:spPr>
          <a:xfrm>
            <a:off x="4605813" y="2750534"/>
            <a:ext cx="100013" cy="243364"/>
          </a:xfrm>
          <a:custGeom>
            <a:avLst/>
            <a:gdLst/>
            <a:ahLst/>
            <a:cxnLst/>
            <a:rect l="l" t="t" r="r" b="b"/>
            <a:pathLst>
              <a:path w="133350" h="324485">
                <a:moveTo>
                  <a:pt x="0" y="33147"/>
                </a:moveTo>
                <a:lnTo>
                  <a:pt x="33274" y="0"/>
                </a:lnTo>
                <a:lnTo>
                  <a:pt x="132968" y="0"/>
                </a:lnTo>
                <a:lnTo>
                  <a:pt x="132968" y="290703"/>
                </a:lnTo>
                <a:lnTo>
                  <a:pt x="99694" y="323977"/>
                </a:lnTo>
                <a:lnTo>
                  <a:pt x="0" y="323977"/>
                </a:lnTo>
                <a:lnTo>
                  <a:pt x="0" y="33147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object 260">
            <a:extLst>
              <a:ext uri="{FF2B5EF4-FFF2-40B4-BE49-F238E27FC236}">
                <a16:creationId xmlns:a16="http://schemas.microsoft.com/office/drawing/2014/main" id="{FDCEE767-B05B-EE25-B797-392CC68847CD}"/>
              </a:ext>
            </a:extLst>
          </p:cNvPr>
          <p:cNvSpPr/>
          <p:nvPr/>
        </p:nvSpPr>
        <p:spPr>
          <a:xfrm>
            <a:off x="4605813" y="2750534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0" y="33147"/>
                </a:moveTo>
                <a:lnTo>
                  <a:pt x="99694" y="33147"/>
                </a:lnTo>
                <a:lnTo>
                  <a:pt x="132968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object 261">
            <a:extLst>
              <a:ext uri="{FF2B5EF4-FFF2-40B4-BE49-F238E27FC236}">
                <a16:creationId xmlns:a16="http://schemas.microsoft.com/office/drawing/2014/main" id="{17C23A6A-8026-D38C-47D5-6FA7DC2A012E}"/>
              </a:ext>
            </a:extLst>
          </p:cNvPr>
          <p:cNvSpPr/>
          <p:nvPr/>
        </p:nvSpPr>
        <p:spPr>
          <a:xfrm>
            <a:off x="4680584" y="2775394"/>
            <a:ext cx="0" cy="218123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83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object 262">
            <a:extLst>
              <a:ext uri="{FF2B5EF4-FFF2-40B4-BE49-F238E27FC236}">
                <a16:creationId xmlns:a16="http://schemas.microsoft.com/office/drawing/2014/main" id="{FCFC1FE5-9BAC-2158-19BF-7494A73226A3}"/>
              </a:ext>
            </a:extLst>
          </p:cNvPr>
          <p:cNvSpPr txBox="1"/>
          <p:nvPr/>
        </p:nvSpPr>
        <p:spPr>
          <a:xfrm>
            <a:off x="4734115" y="2806160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聚合表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6" name="object 263">
            <a:extLst>
              <a:ext uri="{FF2B5EF4-FFF2-40B4-BE49-F238E27FC236}">
                <a16:creationId xmlns:a16="http://schemas.microsoft.com/office/drawing/2014/main" id="{AD0C540B-B8C9-79F6-F54E-7ECB54A25188}"/>
              </a:ext>
            </a:extLst>
          </p:cNvPr>
          <p:cNvSpPr/>
          <p:nvPr/>
        </p:nvSpPr>
        <p:spPr>
          <a:xfrm>
            <a:off x="4605814" y="3076231"/>
            <a:ext cx="74771" cy="218123"/>
          </a:xfrm>
          <a:custGeom>
            <a:avLst/>
            <a:gdLst/>
            <a:ahLst/>
            <a:cxnLst/>
            <a:rect l="l" t="t" r="r" b="b"/>
            <a:pathLst>
              <a:path w="99695" h="290829">
                <a:moveTo>
                  <a:pt x="0" y="290779"/>
                </a:moveTo>
                <a:lnTo>
                  <a:pt x="99665" y="290779"/>
                </a:lnTo>
                <a:lnTo>
                  <a:pt x="99665" y="0"/>
                </a:lnTo>
                <a:lnTo>
                  <a:pt x="0" y="0"/>
                </a:lnTo>
                <a:lnTo>
                  <a:pt x="0" y="290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object 264">
            <a:extLst>
              <a:ext uri="{FF2B5EF4-FFF2-40B4-BE49-F238E27FC236}">
                <a16:creationId xmlns:a16="http://schemas.microsoft.com/office/drawing/2014/main" id="{FAB53D3B-EA23-11AA-CE7D-9C3BFA745B24}"/>
              </a:ext>
            </a:extLst>
          </p:cNvPr>
          <p:cNvSpPr/>
          <p:nvPr/>
        </p:nvSpPr>
        <p:spPr>
          <a:xfrm>
            <a:off x="4680585" y="3051334"/>
            <a:ext cx="25241" cy="243364"/>
          </a:xfrm>
          <a:custGeom>
            <a:avLst/>
            <a:gdLst/>
            <a:ahLst/>
            <a:cxnLst/>
            <a:rect l="l" t="t" r="r" b="b"/>
            <a:pathLst>
              <a:path w="33654" h="324485">
                <a:moveTo>
                  <a:pt x="33274" y="0"/>
                </a:moveTo>
                <a:lnTo>
                  <a:pt x="0" y="33273"/>
                </a:lnTo>
                <a:lnTo>
                  <a:pt x="0" y="323976"/>
                </a:lnTo>
                <a:lnTo>
                  <a:pt x="33274" y="290829"/>
                </a:lnTo>
                <a:lnTo>
                  <a:pt x="3327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object 265">
            <a:extLst>
              <a:ext uri="{FF2B5EF4-FFF2-40B4-BE49-F238E27FC236}">
                <a16:creationId xmlns:a16="http://schemas.microsoft.com/office/drawing/2014/main" id="{F2D51FF7-9CAD-FC41-467D-6768E2DDB542}"/>
              </a:ext>
            </a:extLst>
          </p:cNvPr>
          <p:cNvSpPr/>
          <p:nvPr/>
        </p:nvSpPr>
        <p:spPr>
          <a:xfrm>
            <a:off x="4605813" y="3051334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132968" y="0"/>
                </a:moveTo>
                <a:lnTo>
                  <a:pt x="33274" y="0"/>
                </a:lnTo>
                <a:lnTo>
                  <a:pt x="0" y="33273"/>
                </a:lnTo>
                <a:lnTo>
                  <a:pt x="99694" y="33273"/>
                </a:lnTo>
                <a:lnTo>
                  <a:pt x="132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object 266">
            <a:extLst>
              <a:ext uri="{FF2B5EF4-FFF2-40B4-BE49-F238E27FC236}">
                <a16:creationId xmlns:a16="http://schemas.microsoft.com/office/drawing/2014/main" id="{284AA028-ED9C-D876-9E76-3A93EA936FE0}"/>
              </a:ext>
            </a:extLst>
          </p:cNvPr>
          <p:cNvSpPr/>
          <p:nvPr/>
        </p:nvSpPr>
        <p:spPr>
          <a:xfrm>
            <a:off x="4605813" y="3051334"/>
            <a:ext cx="100013" cy="243364"/>
          </a:xfrm>
          <a:custGeom>
            <a:avLst/>
            <a:gdLst/>
            <a:ahLst/>
            <a:cxnLst/>
            <a:rect l="l" t="t" r="r" b="b"/>
            <a:pathLst>
              <a:path w="133350" h="324485">
                <a:moveTo>
                  <a:pt x="0" y="33273"/>
                </a:moveTo>
                <a:lnTo>
                  <a:pt x="33274" y="0"/>
                </a:lnTo>
                <a:lnTo>
                  <a:pt x="132968" y="0"/>
                </a:lnTo>
                <a:lnTo>
                  <a:pt x="132968" y="290829"/>
                </a:lnTo>
                <a:lnTo>
                  <a:pt x="99694" y="323976"/>
                </a:lnTo>
                <a:lnTo>
                  <a:pt x="0" y="323976"/>
                </a:lnTo>
                <a:lnTo>
                  <a:pt x="0" y="33273"/>
                </a:lnTo>
                <a:close/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object 267">
            <a:extLst>
              <a:ext uri="{FF2B5EF4-FFF2-40B4-BE49-F238E27FC236}">
                <a16:creationId xmlns:a16="http://schemas.microsoft.com/office/drawing/2014/main" id="{8FDF6F5A-8B2F-3921-86A5-EFCFD31E9B45}"/>
              </a:ext>
            </a:extLst>
          </p:cNvPr>
          <p:cNvSpPr/>
          <p:nvPr/>
        </p:nvSpPr>
        <p:spPr>
          <a:xfrm>
            <a:off x="4605813" y="3051334"/>
            <a:ext cx="100013" cy="25241"/>
          </a:xfrm>
          <a:custGeom>
            <a:avLst/>
            <a:gdLst/>
            <a:ahLst/>
            <a:cxnLst/>
            <a:rect l="l" t="t" r="r" b="b"/>
            <a:pathLst>
              <a:path w="133350" h="33654">
                <a:moveTo>
                  <a:pt x="0" y="33273"/>
                </a:moveTo>
                <a:lnTo>
                  <a:pt x="99694" y="33273"/>
                </a:lnTo>
                <a:lnTo>
                  <a:pt x="132968" y="0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object 268">
            <a:extLst>
              <a:ext uri="{FF2B5EF4-FFF2-40B4-BE49-F238E27FC236}">
                <a16:creationId xmlns:a16="http://schemas.microsoft.com/office/drawing/2014/main" id="{41791184-AC27-7BBF-D6D5-334138F101AB}"/>
              </a:ext>
            </a:extLst>
          </p:cNvPr>
          <p:cNvSpPr/>
          <p:nvPr/>
        </p:nvSpPr>
        <p:spPr>
          <a:xfrm>
            <a:off x="4680584" y="3076289"/>
            <a:ext cx="0" cy="218123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702"/>
                </a:lnTo>
              </a:path>
            </a:pathLst>
          </a:custGeom>
          <a:ln w="317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object 269">
            <a:extLst>
              <a:ext uri="{FF2B5EF4-FFF2-40B4-BE49-F238E27FC236}">
                <a16:creationId xmlns:a16="http://schemas.microsoft.com/office/drawing/2014/main" id="{A9C2B964-21A5-9227-C8D2-211E57A8A124}"/>
              </a:ext>
            </a:extLst>
          </p:cNvPr>
          <p:cNvSpPr txBox="1"/>
          <p:nvPr/>
        </p:nvSpPr>
        <p:spPr>
          <a:xfrm>
            <a:off x="4734115" y="3106960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子集表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3" name="object 270">
            <a:extLst>
              <a:ext uri="{FF2B5EF4-FFF2-40B4-BE49-F238E27FC236}">
                <a16:creationId xmlns:a16="http://schemas.microsoft.com/office/drawing/2014/main" id="{9050A6A9-3961-7220-78F7-A5AD04A4E686}"/>
              </a:ext>
            </a:extLst>
          </p:cNvPr>
          <p:cNvSpPr/>
          <p:nvPr/>
        </p:nvSpPr>
        <p:spPr>
          <a:xfrm>
            <a:off x="5716142" y="681228"/>
            <a:ext cx="952119" cy="3977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object 271">
            <a:extLst>
              <a:ext uri="{FF2B5EF4-FFF2-40B4-BE49-F238E27FC236}">
                <a16:creationId xmlns:a16="http://schemas.microsoft.com/office/drawing/2014/main" id="{3144BAE3-33AC-3F6B-1C2F-F4A807A72FF0}"/>
              </a:ext>
            </a:extLst>
          </p:cNvPr>
          <p:cNvSpPr/>
          <p:nvPr/>
        </p:nvSpPr>
        <p:spPr>
          <a:xfrm>
            <a:off x="6429375" y="681228"/>
            <a:ext cx="291465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object 272">
            <a:extLst>
              <a:ext uri="{FF2B5EF4-FFF2-40B4-BE49-F238E27FC236}">
                <a16:creationId xmlns:a16="http://schemas.microsoft.com/office/drawing/2014/main" id="{9B032D67-9C76-3965-B4DC-5B5F526BBBEF}"/>
              </a:ext>
            </a:extLst>
          </p:cNvPr>
          <p:cNvSpPr txBox="1"/>
          <p:nvPr/>
        </p:nvSpPr>
        <p:spPr>
          <a:xfrm>
            <a:off x="5818823" y="722472"/>
            <a:ext cx="733425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</a:pPr>
            <a:r>
              <a:rPr sz="1390" b="1" spc="15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业务主题</a:t>
            </a:r>
            <a:endParaRPr sz="139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6" name="object 273">
            <a:extLst>
              <a:ext uri="{FF2B5EF4-FFF2-40B4-BE49-F238E27FC236}">
                <a16:creationId xmlns:a16="http://schemas.microsoft.com/office/drawing/2014/main" id="{70B7B6D3-2D1D-DB6F-F16D-4A348AB68ABD}"/>
              </a:ext>
            </a:extLst>
          </p:cNvPr>
          <p:cNvSpPr/>
          <p:nvPr/>
        </p:nvSpPr>
        <p:spPr>
          <a:xfrm>
            <a:off x="5607368" y="1323499"/>
            <a:ext cx="1172337" cy="4145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object 274">
            <a:extLst>
              <a:ext uri="{FF2B5EF4-FFF2-40B4-BE49-F238E27FC236}">
                <a16:creationId xmlns:a16="http://schemas.microsoft.com/office/drawing/2014/main" id="{26B04AC0-9ACB-0D44-2002-3704A257B77D}"/>
              </a:ext>
            </a:extLst>
          </p:cNvPr>
          <p:cNvSpPr txBox="1"/>
          <p:nvPr/>
        </p:nvSpPr>
        <p:spPr>
          <a:xfrm>
            <a:off x="5934075" y="1769650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销售主题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8" name="object 275">
            <a:extLst>
              <a:ext uri="{FF2B5EF4-FFF2-40B4-BE49-F238E27FC236}">
                <a16:creationId xmlns:a16="http://schemas.microsoft.com/office/drawing/2014/main" id="{95C3ADC3-73C8-7688-78DC-D19E7F0F8A56}"/>
              </a:ext>
            </a:extLst>
          </p:cNvPr>
          <p:cNvSpPr/>
          <p:nvPr/>
        </p:nvSpPr>
        <p:spPr>
          <a:xfrm>
            <a:off x="5616511" y="1969579"/>
            <a:ext cx="1172337" cy="4145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object 276">
            <a:extLst>
              <a:ext uri="{FF2B5EF4-FFF2-40B4-BE49-F238E27FC236}">
                <a16:creationId xmlns:a16="http://schemas.microsoft.com/office/drawing/2014/main" id="{872051E5-1D85-CEA4-5A63-83CEC29E2C42}"/>
              </a:ext>
            </a:extLst>
          </p:cNvPr>
          <p:cNvSpPr txBox="1"/>
          <p:nvPr/>
        </p:nvSpPr>
        <p:spPr>
          <a:xfrm>
            <a:off x="5943219" y="243487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财务主题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0" name="object 277">
            <a:extLst>
              <a:ext uri="{FF2B5EF4-FFF2-40B4-BE49-F238E27FC236}">
                <a16:creationId xmlns:a16="http://schemas.microsoft.com/office/drawing/2014/main" id="{304072CD-E6F4-1E2C-A849-61D5766293D4}"/>
              </a:ext>
            </a:extLst>
          </p:cNvPr>
          <p:cNvSpPr/>
          <p:nvPr/>
        </p:nvSpPr>
        <p:spPr>
          <a:xfrm>
            <a:off x="5614701" y="2615660"/>
            <a:ext cx="1172337" cy="4145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object 278">
            <a:extLst>
              <a:ext uri="{FF2B5EF4-FFF2-40B4-BE49-F238E27FC236}">
                <a16:creationId xmlns:a16="http://schemas.microsoft.com/office/drawing/2014/main" id="{E3FC647B-319D-8AE0-B3D3-3C6D34CA6F7C}"/>
              </a:ext>
            </a:extLst>
          </p:cNvPr>
          <p:cNvSpPr txBox="1"/>
          <p:nvPr/>
        </p:nvSpPr>
        <p:spPr>
          <a:xfrm>
            <a:off x="5842825" y="3063526"/>
            <a:ext cx="638651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spc="-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HR</a:t>
            </a: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运营主题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2" name="object 279">
            <a:extLst>
              <a:ext uri="{FF2B5EF4-FFF2-40B4-BE49-F238E27FC236}">
                <a16:creationId xmlns:a16="http://schemas.microsoft.com/office/drawing/2014/main" id="{3E41E7CC-8F76-4ED5-8D0F-3D05EE69F244}"/>
              </a:ext>
            </a:extLst>
          </p:cNvPr>
          <p:cNvSpPr txBox="1"/>
          <p:nvPr/>
        </p:nvSpPr>
        <p:spPr>
          <a:xfrm>
            <a:off x="5939600" y="371322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更多主题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3" name="object 280">
            <a:extLst>
              <a:ext uri="{FF2B5EF4-FFF2-40B4-BE49-F238E27FC236}">
                <a16:creationId xmlns:a16="http://schemas.microsoft.com/office/drawing/2014/main" id="{76BED8F4-3685-59DE-52E9-F56E94BD92F5}"/>
              </a:ext>
            </a:extLst>
          </p:cNvPr>
          <p:cNvSpPr/>
          <p:nvPr/>
        </p:nvSpPr>
        <p:spPr>
          <a:xfrm>
            <a:off x="5612892" y="3261645"/>
            <a:ext cx="1172337" cy="41452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object 281">
            <a:extLst>
              <a:ext uri="{FF2B5EF4-FFF2-40B4-BE49-F238E27FC236}">
                <a16:creationId xmlns:a16="http://schemas.microsoft.com/office/drawing/2014/main" id="{77AEB1BE-3376-EEBC-ADD7-9D6FB2A09DD7}"/>
              </a:ext>
            </a:extLst>
          </p:cNvPr>
          <p:cNvSpPr/>
          <p:nvPr/>
        </p:nvSpPr>
        <p:spPr>
          <a:xfrm>
            <a:off x="6932294" y="689230"/>
            <a:ext cx="952119" cy="3977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object 282">
            <a:extLst>
              <a:ext uri="{FF2B5EF4-FFF2-40B4-BE49-F238E27FC236}">
                <a16:creationId xmlns:a16="http://schemas.microsoft.com/office/drawing/2014/main" id="{909CDE07-8B08-1706-2673-2A050F9760B8}"/>
              </a:ext>
            </a:extLst>
          </p:cNvPr>
          <p:cNvSpPr/>
          <p:nvPr/>
        </p:nvSpPr>
        <p:spPr>
          <a:xfrm>
            <a:off x="7645526" y="689230"/>
            <a:ext cx="291465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object 283">
            <a:extLst>
              <a:ext uri="{FF2B5EF4-FFF2-40B4-BE49-F238E27FC236}">
                <a16:creationId xmlns:a16="http://schemas.microsoft.com/office/drawing/2014/main" id="{DA74DDD8-5E56-8A5A-D387-257D000F7799}"/>
              </a:ext>
            </a:extLst>
          </p:cNvPr>
          <p:cNvSpPr txBox="1"/>
          <p:nvPr/>
        </p:nvSpPr>
        <p:spPr>
          <a:xfrm>
            <a:off x="7035259" y="729805"/>
            <a:ext cx="732473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</a:pPr>
            <a:r>
              <a:rPr sz="1390" b="1" spc="15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展现应用</a:t>
            </a:r>
            <a:endParaRPr sz="139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7" name="object 284">
            <a:extLst>
              <a:ext uri="{FF2B5EF4-FFF2-40B4-BE49-F238E27FC236}">
                <a16:creationId xmlns:a16="http://schemas.microsoft.com/office/drawing/2014/main" id="{BCE16AA0-0C2D-81AF-5A45-53DAF5B597FE}"/>
              </a:ext>
            </a:extLst>
          </p:cNvPr>
          <p:cNvSpPr/>
          <p:nvPr/>
        </p:nvSpPr>
        <p:spPr>
          <a:xfrm>
            <a:off x="7875269" y="686944"/>
            <a:ext cx="952119" cy="3977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object 285">
            <a:extLst>
              <a:ext uri="{FF2B5EF4-FFF2-40B4-BE49-F238E27FC236}">
                <a16:creationId xmlns:a16="http://schemas.microsoft.com/office/drawing/2014/main" id="{DB5076FC-D0A0-FED1-CCAD-C610E3E29BE9}"/>
              </a:ext>
            </a:extLst>
          </p:cNvPr>
          <p:cNvSpPr/>
          <p:nvPr/>
        </p:nvSpPr>
        <p:spPr>
          <a:xfrm>
            <a:off x="8588501" y="686944"/>
            <a:ext cx="291465" cy="397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object 286">
            <a:extLst>
              <a:ext uri="{FF2B5EF4-FFF2-40B4-BE49-F238E27FC236}">
                <a16:creationId xmlns:a16="http://schemas.microsoft.com/office/drawing/2014/main" id="{05C314C6-F234-4AB7-FBB5-5EA99DB18906}"/>
              </a:ext>
            </a:extLst>
          </p:cNvPr>
          <p:cNvSpPr txBox="1"/>
          <p:nvPr/>
        </p:nvSpPr>
        <p:spPr>
          <a:xfrm>
            <a:off x="7978234" y="728377"/>
            <a:ext cx="732473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defTabSz="685800">
              <a:spcBef>
                <a:spcPts val="90"/>
              </a:spcBef>
            </a:pPr>
            <a:r>
              <a:rPr sz="1390" b="1" spc="15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应用集成</a:t>
            </a:r>
            <a:endParaRPr sz="139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0" name="object 287">
            <a:extLst>
              <a:ext uri="{FF2B5EF4-FFF2-40B4-BE49-F238E27FC236}">
                <a16:creationId xmlns:a16="http://schemas.microsoft.com/office/drawing/2014/main" id="{07DAD572-F9FB-BBB2-3ECC-6407CB2CCEA2}"/>
              </a:ext>
            </a:extLst>
          </p:cNvPr>
          <p:cNvSpPr/>
          <p:nvPr/>
        </p:nvSpPr>
        <p:spPr>
          <a:xfrm>
            <a:off x="7025164" y="1099690"/>
            <a:ext cx="754856" cy="216218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object 289">
            <a:extLst>
              <a:ext uri="{FF2B5EF4-FFF2-40B4-BE49-F238E27FC236}">
                <a16:creationId xmlns:a16="http://schemas.microsoft.com/office/drawing/2014/main" id="{91560BC8-BD72-5F10-EFAC-A71038810916}"/>
              </a:ext>
            </a:extLst>
          </p:cNvPr>
          <p:cNvSpPr txBox="1"/>
          <p:nvPr/>
        </p:nvSpPr>
        <p:spPr>
          <a:xfrm>
            <a:off x="7222712" y="1125284"/>
            <a:ext cx="3619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驾驶舱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2" name="object 290">
            <a:extLst>
              <a:ext uri="{FF2B5EF4-FFF2-40B4-BE49-F238E27FC236}">
                <a16:creationId xmlns:a16="http://schemas.microsoft.com/office/drawing/2014/main" id="{13D17F2D-2E84-25E0-C7F9-34C90B24D037}"/>
              </a:ext>
            </a:extLst>
          </p:cNvPr>
          <p:cNvSpPr/>
          <p:nvPr/>
        </p:nvSpPr>
        <p:spPr>
          <a:xfrm>
            <a:off x="7025164" y="1399537"/>
            <a:ext cx="754856" cy="216218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object 292">
            <a:extLst>
              <a:ext uri="{FF2B5EF4-FFF2-40B4-BE49-F238E27FC236}">
                <a16:creationId xmlns:a16="http://schemas.microsoft.com/office/drawing/2014/main" id="{A48110A7-FB86-F871-CE94-034E928BDF7E}"/>
              </a:ext>
            </a:extLst>
          </p:cNvPr>
          <p:cNvSpPr txBox="1"/>
          <p:nvPr/>
        </p:nvSpPr>
        <p:spPr>
          <a:xfrm>
            <a:off x="7108412" y="1425130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分析仪表盘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4" name="object 293">
            <a:extLst>
              <a:ext uri="{FF2B5EF4-FFF2-40B4-BE49-F238E27FC236}">
                <a16:creationId xmlns:a16="http://schemas.microsoft.com/office/drawing/2014/main" id="{F5FFA7AD-5E57-D5A9-1B01-2E316AC1557D}"/>
              </a:ext>
            </a:extLst>
          </p:cNvPr>
          <p:cNvSpPr/>
          <p:nvPr/>
        </p:nvSpPr>
        <p:spPr>
          <a:xfrm>
            <a:off x="7025164" y="1699384"/>
            <a:ext cx="754856" cy="216218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object 295">
            <a:extLst>
              <a:ext uri="{FF2B5EF4-FFF2-40B4-BE49-F238E27FC236}">
                <a16:creationId xmlns:a16="http://schemas.microsoft.com/office/drawing/2014/main" id="{9C1A68AF-B1EE-5E28-E1F2-4A1FB6F046D9}"/>
              </a:ext>
            </a:extLst>
          </p:cNvPr>
          <p:cNvSpPr txBox="1"/>
          <p:nvPr/>
        </p:nvSpPr>
        <p:spPr>
          <a:xfrm>
            <a:off x="7165562" y="1725073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多维报表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6" name="object 296">
            <a:extLst>
              <a:ext uri="{FF2B5EF4-FFF2-40B4-BE49-F238E27FC236}">
                <a16:creationId xmlns:a16="http://schemas.microsoft.com/office/drawing/2014/main" id="{3BDC2830-2471-3867-7AE0-B213D96FF983}"/>
              </a:ext>
            </a:extLst>
          </p:cNvPr>
          <p:cNvSpPr/>
          <p:nvPr/>
        </p:nvSpPr>
        <p:spPr>
          <a:xfrm>
            <a:off x="7025164" y="1999231"/>
            <a:ext cx="754856" cy="216218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object 298">
            <a:extLst>
              <a:ext uri="{FF2B5EF4-FFF2-40B4-BE49-F238E27FC236}">
                <a16:creationId xmlns:a16="http://schemas.microsoft.com/office/drawing/2014/main" id="{48609EF2-0E8D-5EF6-13AD-8B3F661F8EA7}"/>
              </a:ext>
            </a:extLst>
          </p:cNvPr>
          <p:cNvSpPr txBox="1"/>
          <p:nvPr/>
        </p:nvSpPr>
        <p:spPr>
          <a:xfrm>
            <a:off x="7165562" y="202501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静态报表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8" name="object 299">
            <a:extLst>
              <a:ext uri="{FF2B5EF4-FFF2-40B4-BE49-F238E27FC236}">
                <a16:creationId xmlns:a16="http://schemas.microsoft.com/office/drawing/2014/main" id="{3A173B27-9A09-63D3-4422-F3716976F78A}"/>
              </a:ext>
            </a:extLst>
          </p:cNvPr>
          <p:cNvSpPr txBox="1"/>
          <p:nvPr/>
        </p:nvSpPr>
        <p:spPr>
          <a:xfrm>
            <a:off x="7020401" y="2294315"/>
            <a:ext cx="764381" cy="1788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54305" defTabSz="685800">
              <a:spcBef>
                <a:spcPts val="31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指标监控</a:t>
            </a:r>
            <a:endParaRPr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9" name="object 300">
            <a:extLst>
              <a:ext uri="{FF2B5EF4-FFF2-40B4-BE49-F238E27FC236}">
                <a16:creationId xmlns:a16="http://schemas.microsoft.com/office/drawing/2014/main" id="{875AF1B7-EAFD-955E-03E5-E6A3AF0D7C28}"/>
              </a:ext>
            </a:extLst>
          </p:cNvPr>
          <p:cNvSpPr/>
          <p:nvPr/>
        </p:nvSpPr>
        <p:spPr>
          <a:xfrm>
            <a:off x="7025164" y="2598925"/>
            <a:ext cx="754856" cy="178895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54305" defTabSz="685800">
              <a:spcBef>
                <a:spcPts val="315"/>
              </a:spcBef>
            </a:pPr>
            <a:endParaRPr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object 302">
            <a:extLst>
              <a:ext uri="{FF2B5EF4-FFF2-40B4-BE49-F238E27FC236}">
                <a16:creationId xmlns:a16="http://schemas.microsoft.com/office/drawing/2014/main" id="{19E03A30-B894-CC16-F640-4F6247D94250}"/>
              </a:ext>
            </a:extLst>
          </p:cNvPr>
          <p:cNvSpPr txBox="1"/>
          <p:nvPr/>
        </p:nvSpPr>
        <p:spPr>
          <a:xfrm>
            <a:off x="7165562" y="2624900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信息发送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1" name="object 303">
            <a:extLst>
              <a:ext uri="{FF2B5EF4-FFF2-40B4-BE49-F238E27FC236}">
                <a16:creationId xmlns:a16="http://schemas.microsoft.com/office/drawing/2014/main" id="{12589F03-9901-844E-48BB-72A05495C251}"/>
              </a:ext>
            </a:extLst>
          </p:cNvPr>
          <p:cNvSpPr/>
          <p:nvPr/>
        </p:nvSpPr>
        <p:spPr>
          <a:xfrm>
            <a:off x="7025164" y="2898772"/>
            <a:ext cx="754856" cy="178895"/>
          </a:xfrm>
          <a:custGeom>
            <a:avLst/>
            <a:gdLst/>
            <a:ahLst/>
            <a:cxnLst/>
            <a:rect l="l" t="t" r="r" b="b"/>
            <a:pathLst>
              <a:path w="1006475" h="288289">
                <a:moveTo>
                  <a:pt x="0" y="287997"/>
                </a:moveTo>
                <a:lnTo>
                  <a:pt x="1006271" y="287997"/>
                </a:lnTo>
                <a:lnTo>
                  <a:pt x="1006271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54305" defTabSz="685800">
              <a:spcBef>
                <a:spcPts val="315"/>
              </a:spcBef>
            </a:pPr>
            <a:endParaRPr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object 305">
            <a:extLst>
              <a:ext uri="{FF2B5EF4-FFF2-40B4-BE49-F238E27FC236}">
                <a16:creationId xmlns:a16="http://schemas.microsoft.com/office/drawing/2014/main" id="{A4B8D811-B05E-845F-BC32-52B3E4906453}"/>
              </a:ext>
            </a:extLst>
          </p:cNvPr>
          <p:cNvSpPr txBox="1"/>
          <p:nvPr/>
        </p:nvSpPr>
        <p:spPr>
          <a:xfrm>
            <a:off x="7165562" y="292474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移动办公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3" name="object 306">
            <a:extLst>
              <a:ext uri="{FF2B5EF4-FFF2-40B4-BE49-F238E27FC236}">
                <a16:creationId xmlns:a16="http://schemas.microsoft.com/office/drawing/2014/main" id="{9A790BA8-4F4E-00D6-AED0-5FF1BE3A9C6F}"/>
              </a:ext>
            </a:extLst>
          </p:cNvPr>
          <p:cNvSpPr txBox="1"/>
          <p:nvPr/>
        </p:nvSpPr>
        <p:spPr>
          <a:xfrm>
            <a:off x="7020401" y="3493703"/>
            <a:ext cx="764381" cy="1788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>
            <a:defPPr>
              <a:defRPr lang="zh-CN"/>
            </a:defPPr>
            <a:lvl1pPr marL="205740">
              <a:spcBef>
                <a:spcPts val="420"/>
              </a:spcBef>
              <a:defRPr sz="1200">
                <a:solidFill>
                  <a:srgbClr val="FFFFFF"/>
                </a:solidFill>
                <a:latin typeface="微软雅黑" panose="020B0503020204020204" pitchFamily="34" charset="-122"/>
              </a:defRPr>
            </a:lvl1pPr>
          </a:lstStyle>
          <a:p>
            <a:pPr marL="154305" defTabSz="685800">
              <a:spcBef>
                <a:spcPts val="315"/>
              </a:spcBef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自助查询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object 307">
            <a:extLst>
              <a:ext uri="{FF2B5EF4-FFF2-40B4-BE49-F238E27FC236}">
                <a16:creationId xmlns:a16="http://schemas.microsoft.com/office/drawing/2014/main" id="{1C3D41B1-5B1F-5CA4-D5B2-A5F6C8FE6669}"/>
              </a:ext>
            </a:extLst>
          </p:cNvPr>
          <p:cNvSpPr txBox="1"/>
          <p:nvPr/>
        </p:nvSpPr>
        <p:spPr>
          <a:xfrm>
            <a:off x="7020401" y="3193856"/>
            <a:ext cx="764381" cy="1788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>
            <a:defPPr>
              <a:defRPr lang="zh-CN"/>
            </a:defPPr>
            <a:lvl1pPr marL="205740">
              <a:spcBef>
                <a:spcPts val="420"/>
              </a:spcBef>
              <a:defRPr sz="1200">
                <a:solidFill>
                  <a:srgbClr val="FFFFFF"/>
                </a:solidFill>
                <a:latin typeface="微软雅黑" panose="020B0503020204020204" pitchFamily="34" charset="-122"/>
              </a:defRPr>
            </a:lvl1pPr>
          </a:lstStyle>
          <a:p>
            <a:pPr marL="154305" defTabSz="685800">
              <a:spcBef>
                <a:spcPts val="315"/>
              </a:spcBef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模拟预测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object 308">
            <a:extLst>
              <a:ext uri="{FF2B5EF4-FFF2-40B4-BE49-F238E27FC236}">
                <a16:creationId xmlns:a16="http://schemas.microsoft.com/office/drawing/2014/main" id="{33A90F82-423C-7846-02D9-59E53EA1B71F}"/>
              </a:ext>
            </a:extLst>
          </p:cNvPr>
          <p:cNvSpPr/>
          <p:nvPr/>
        </p:nvSpPr>
        <p:spPr>
          <a:xfrm>
            <a:off x="7990713" y="1549909"/>
            <a:ext cx="760094" cy="3371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object 309">
            <a:extLst>
              <a:ext uri="{FF2B5EF4-FFF2-40B4-BE49-F238E27FC236}">
                <a16:creationId xmlns:a16="http://schemas.microsoft.com/office/drawing/2014/main" id="{6B24ECD4-5876-EFB2-E156-4AE4F6BFF652}"/>
              </a:ext>
            </a:extLst>
          </p:cNvPr>
          <p:cNvSpPr txBox="1"/>
          <p:nvPr/>
        </p:nvSpPr>
        <p:spPr>
          <a:xfrm>
            <a:off x="8132540" y="163658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移动应用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" name="object 310">
            <a:extLst>
              <a:ext uri="{FF2B5EF4-FFF2-40B4-BE49-F238E27FC236}">
                <a16:creationId xmlns:a16="http://schemas.microsoft.com/office/drawing/2014/main" id="{F733EBF4-EAAA-9254-C77E-71A9D9E75EF0}"/>
              </a:ext>
            </a:extLst>
          </p:cNvPr>
          <p:cNvSpPr/>
          <p:nvPr/>
        </p:nvSpPr>
        <p:spPr>
          <a:xfrm>
            <a:off x="7990713" y="2255139"/>
            <a:ext cx="760094" cy="3371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object 311">
            <a:extLst>
              <a:ext uri="{FF2B5EF4-FFF2-40B4-BE49-F238E27FC236}">
                <a16:creationId xmlns:a16="http://schemas.microsoft.com/office/drawing/2014/main" id="{59563FA2-C1A9-7CFA-A708-A4FD71A28509}"/>
              </a:ext>
            </a:extLst>
          </p:cNvPr>
          <p:cNvSpPr txBox="1"/>
          <p:nvPr/>
        </p:nvSpPr>
        <p:spPr>
          <a:xfrm>
            <a:off x="8132540" y="234143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企业门户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9" name="object 312">
            <a:extLst>
              <a:ext uri="{FF2B5EF4-FFF2-40B4-BE49-F238E27FC236}">
                <a16:creationId xmlns:a16="http://schemas.microsoft.com/office/drawing/2014/main" id="{F19E5DCE-88F1-836E-55CB-7D6BF9783AAE}"/>
              </a:ext>
            </a:extLst>
          </p:cNvPr>
          <p:cNvSpPr/>
          <p:nvPr/>
        </p:nvSpPr>
        <p:spPr>
          <a:xfrm>
            <a:off x="7990713" y="2883789"/>
            <a:ext cx="760094" cy="33718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object 313">
            <a:extLst>
              <a:ext uri="{FF2B5EF4-FFF2-40B4-BE49-F238E27FC236}">
                <a16:creationId xmlns:a16="http://schemas.microsoft.com/office/drawing/2014/main" id="{B78740AE-8548-5C3D-2137-F16A03A204A6}"/>
              </a:ext>
            </a:extLst>
          </p:cNvPr>
          <p:cNvSpPr txBox="1"/>
          <p:nvPr/>
        </p:nvSpPr>
        <p:spPr>
          <a:xfrm>
            <a:off x="8132540" y="2970276"/>
            <a:ext cx="4762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管理系统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1" name="object 314">
            <a:extLst>
              <a:ext uri="{FF2B5EF4-FFF2-40B4-BE49-F238E27FC236}">
                <a16:creationId xmlns:a16="http://schemas.microsoft.com/office/drawing/2014/main" id="{289A650D-B4A1-6CB2-DEF6-0E8FFC75EA07}"/>
              </a:ext>
            </a:extLst>
          </p:cNvPr>
          <p:cNvSpPr/>
          <p:nvPr/>
        </p:nvSpPr>
        <p:spPr>
          <a:xfrm>
            <a:off x="4554855" y="4143375"/>
            <a:ext cx="4392549" cy="3143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object 315">
            <a:extLst>
              <a:ext uri="{FF2B5EF4-FFF2-40B4-BE49-F238E27FC236}">
                <a16:creationId xmlns:a16="http://schemas.microsoft.com/office/drawing/2014/main" id="{5409D8F9-7E86-B0A1-666F-CE04B808EE91}"/>
              </a:ext>
            </a:extLst>
          </p:cNvPr>
          <p:cNvSpPr txBox="1"/>
          <p:nvPr/>
        </p:nvSpPr>
        <p:spPr>
          <a:xfrm>
            <a:off x="6456616" y="4188257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dirty="0">
                <a:solidFill>
                  <a:srgbClr val="67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元数据管理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3" name="object 316">
            <a:extLst>
              <a:ext uri="{FF2B5EF4-FFF2-40B4-BE49-F238E27FC236}">
                <a16:creationId xmlns:a16="http://schemas.microsoft.com/office/drawing/2014/main" id="{5EB63DBA-C4FA-4FB5-D506-C3DF2A3330C0}"/>
              </a:ext>
            </a:extLst>
          </p:cNvPr>
          <p:cNvSpPr/>
          <p:nvPr/>
        </p:nvSpPr>
        <p:spPr>
          <a:xfrm>
            <a:off x="236601" y="4407408"/>
            <a:ext cx="8710803" cy="3143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object 317">
            <a:extLst>
              <a:ext uri="{FF2B5EF4-FFF2-40B4-BE49-F238E27FC236}">
                <a16:creationId xmlns:a16="http://schemas.microsoft.com/office/drawing/2014/main" id="{B44101A9-527B-2F63-BC7D-71126A569935}"/>
              </a:ext>
            </a:extLst>
          </p:cNvPr>
          <p:cNvSpPr txBox="1"/>
          <p:nvPr/>
        </p:nvSpPr>
        <p:spPr>
          <a:xfrm>
            <a:off x="4239672" y="4453204"/>
            <a:ext cx="7048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dirty="0">
                <a:solidFill>
                  <a:srgbClr val="67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数据质量管理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5" name="object 320">
            <a:extLst>
              <a:ext uri="{FF2B5EF4-FFF2-40B4-BE49-F238E27FC236}">
                <a16:creationId xmlns:a16="http://schemas.microsoft.com/office/drawing/2014/main" id="{86B1C966-2E5C-C48E-9167-B5A865A8C245}"/>
              </a:ext>
            </a:extLst>
          </p:cNvPr>
          <p:cNvSpPr txBox="1"/>
          <p:nvPr/>
        </p:nvSpPr>
        <p:spPr>
          <a:xfrm>
            <a:off x="2839974" y="3578162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结构化数据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6" name="object 321">
            <a:extLst>
              <a:ext uri="{FF2B5EF4-FFF2-40B4-BE49-F238E27FC236}">
                <a16:creationId xmlns:a16="http://schemas.microsoft.com/office/drawing/2014/main" id="{5A25307E-64FE-5FE0-B84C-FA53EB3DE9DF}"/>
              </a:ext>
            </a:extLst>
          </p:cNvPr>
          <p:cNvSpPr txBox="1"/>
          <p:nvPr/>
        </p:nvSpPr>
        <p:spPr>
          <a:xfrm>
            <a:off x="4418647" y="3692462"/>
            <a:ext cx="7048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非结构化数据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7" name="object 322">
            <a:extLst>
              <a:ext uri="{FF2B5EF4-FFF2-40B4-BE49-F238E27FC236}">
                <a16:creationId xmlns:a16="http://schemas.microsoft.com/office/drawing/2014/main" id="{51C7A895-86A6-9A98-2C48-1165E33A8735}"/>
              </a:ext>
            </a:extLst>
          </p:cNvPr>
          <p:cNvSpPr/>
          <p:nvPr/>
        </p:nvSpPr>
        <p:spPr>
          <a:xfrm>
            <a:off x="377189" y="3723893"/>
            <a:ext cx="919217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object 323">
            <a:extLst>
              <a:ext uri="{FF2B5EF4-FFF2-40B4-BE49-F238E27FC236}">
                <a16:creationId xmlns:a16="http://schemas.microsoft.com/office/drawing/2014/main" id="{A51A420B-B078-99D4-FD05-AE413F023D08}"/>
              </a:ext>
            </a:extLst>
          </p:cNvPr>
          <p:cNvSpPr txBox="1"/>
          <p:nvPr/>
        </p:nvSpPr>
        <p:spPr>
          <a:xfrm>
            <a:off x="737997" y="3756470"/>
            <a:ext cx="202852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spc="-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9" name="object 335">
            <a:extLst>
              <a:ext uri="{FF2B5EF4-FFF2-40B4-BE49-F238E27FC236}">
                <a16:creationId xmlns:a16="http://schemas.microsoft.com/office/drawing/2014/main" id="{25E28144-B769-D329-C2C6-31BE9F968FFC}"/>
              </a:ext>
            </a:extLst>
          </p:cNvPr>
          <p:cNvSpPr txBox="1"/>
          <p:nvPr/>
        </p:nvSpPr>
        <p:spPr>
          <a:xfrm>
            <a:off x="7020401" y="3793550"/>
            <a:ext cx="764381" cy="1788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40005" rIns="0" bIns="0" rtlCol="0">
            <a:spAutoFit/>
          </a:bodyPr>
          <a:lstStyle>
            <a:defPPr>
              <a:defRPr lang="zh-CN"/>
            </a:defPPr>
            <a:lvl1pPr marL="205740">
              <a:spcBef>
                <a:spcPts val="420"/>
              </a:spcBef>
              <a:defRPr sz="1200">
                <a:solidFill>
                  <a:srgbClr val="FFFFFF"/>
                </a:solidFill>
                <a:latin typeface="微软雅黑" panose="020B0503020204020204" pitchFamily="34" charset="-122"/>
              </a:defRPr>
            </a:lvl1pPr>
          </a:lstStyle>
          <a:p>
            <a:pPr marL="154305" defTabSz="685800">
              <a:spcBef>
                <a:spcPts val="315"/>
              </a:spcBef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object 336">
            <a:extLst>
              <a:ext uri="{FF2B5EF4-FFF2-40B4-BE49-F238E27FC236}">
                <a16:creationId xmlns:a16="http://schemas.microsoft.com/office/drawing/2014/main" id="{CD9781FB-EF8F-629B-AA4F-8E9299E20685}"/>
              </a:ext>
            </a:extLst>
          </p:cNvPr>
          <p:cNvSpPr/>
          <p:nvPr/>
        </p:nvSpPr>
        <p:spPr>
          <a:xfrm>
            <a:off x="387477" y="2984373"/>
            <a:ext cx="919216" cy="281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object 337">
            <a:extLst>
              <a:ext uri="{FF2B5EF4-FFF2-40B4-BE49-F238E27FC236}">
                <a16:creationId xmlns:a16="http://schemas.microsoft.com/office/drawing/2014/main" id="{FA4D2D10-EA2E-3DF6-1C42-90139CD98FC3}"/>
              </a:ext>
            </a:extLst>
          </p:cNvPr>
          <p:cNvSpPr txBox="1"/>
          <p:nvPr/>
        </p:nvSpPr>
        <p:spPr>
          <a:xfrm>
            <a:off x="612039" y="3042475"/>
            <a:ext cx="473794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手工填报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2" name="object 338">
            <a:extLst>
              <a:ext uri="{FF2B5EF4-FFF2-40B4-BE49-F238E27FC236}">
                <a16:creationId xmlns:a16="http://schemas.microsoft.com/office/drawing/2014/main" id="{4B317636-9E7B-D486-BCAA-57FE8BA5498E}"/>
              </a:ext>
            </a:extLst>
          </p:cNvPr>
          <p:cNvSpPr/>
          <p:nvPr/>
        </p:nvSpPr>
        <p:spPr>
          <a:xfrm>
            <a:off x="3144392" y="3555873"/>
            <a:ext cx="1320165" cy="76352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object 339">
            <a:extLst>
              <a:ext uri="{FF2B5EF4-FFF2-40B4-BE49-F238E27FC236}">
                <a16:creationId xmlns:a16="http://schemas.microsoft.com/office/drawing/2014/main" id="{AED0B8EF-59D9-0D29-E830-396B440114AB}"/>
              </a:ext>
            </a:extLst>
          </p:cNvPr>
          <p:cNvSpPr/>
          <p:nvPr/>
        </p:nvSpPr>
        <p:spPr>
          <a:xfrm>
            <a:off x="3279457" y="3614309"/>
            <a:ext cx="1050512" cy="4942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object 340">
            <a:extLst>
              <a:ext uri="{FF2B5EF4-FFF2-40B4-BE49-F238E27FC236}">
                <a16:creationId xmlns:a16="http://schemas.microsoft.com/office/drawing/2014/main" id="{CDB1E1AE-35C5-F1AB-F8ED-A4625720E057}"/>
              </a:ext>
            </a:extLst>
          </p:cNvPr>
          <p:cNvSpPr/>
          <p:nvPr/>
        </p:nvSpPr>
        <p:spPr>
          <a:xfrm>
            <a:off x="4113847" y="3838290"/>
            <a:ext cx="2738914" cy="170974"/>
          </a:xfrm>
          <a:custGeom>
            <a:avLst/>
            <a:gdLst/>
            <a:ahLst/>
            <a:cxnLst/>
            <a:rect l="l" t="t" r="r" b="b"/>
            <a:pathLst>
              <a:path w="3651884" h="227964">
                <a:moveTo>
                  <a:pt x="3538093" y="0"/>
                </a:moveTo>
                <a:lnTo>
                  <a:pt x="3538093" y="56895"/>
                </a:lnTo>
                <a:lnTo>
                  <a:pt x="0" y="56895"/>
                </a:lnTo>
                <a:lnTo>
                  <a:pt x="0" y="170687"/>
                </a:lnTo>
                <a:lnTo>
                  <a:pt x="3538093" y="170687"/>
                </a:lnTo>
                <a:lnTo>
                  <a:pt x="3538093" y="227583"/>
                </a:lnTo>
                <a:lnTo>
                  <a:pt x="3651885" y="113791"/>
                </a:lnTo>
                <a:lnTo>
                  <a:pt x="353809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object 341">
            <a:extLst>
              <a:ext uri="{FF2B5EF4-FFF2-40B4-BE49-F238E27FC236}">
                <a16:creationId xmlns:a16="http://schemas.microsoft.com/office/drawing/2014/main" id="{AC2E9872-1E07-24DD-5CEB-11416A34F3F1}"/>
              </a:ext>
            </a:extLst>
          </p:cNvPr>
          <p:cNvSpPr/>
          <p:nvPr/>
        </p:nvSpPr>
        <p:spPr>
          <a:xfrm>
            <a:off x="4113847" y="3838290"/>
            <a:ext cx="2738914" cy="170974"/>
          </a:xfrm>
          <a:custGeom>
            <a:avLst/>
            <a:gdLst/>
            <a:ahLst/>
            <a:cxnLst/>
            <a:rect l="l" t="t" r="r" b="b"/>
            <a:pathLst>
              <a:path w="3651884" h="227964">
                <a:moveTo>
                  <a:pt x="0" y="56895"/>
                </a:moveTo>
                <a:lnTo>
                  <a:pt x="3538093" y="56895"/>
                </a:lnTo>
                <a:lnTo>
                  <a:pt x="3538093" y="0"/>
                </a:lnTo>
                <a:lnTo>
                  <a:pt x="3651885" y="113791"/>
                </a:lnTo>
                <a:lnTo>
                  <a:pt x="3538093" y="227583"/>
                </a:lnTo>
                <a:lnTo>
                  <a:pt x="3538093" y="170687"/>
                </a:lnTo>
                <a:lnTo>
                  <a:pt x="0" y="170687"/>
                </a:lnTo>
                <a:lnTo>
                  <a:pt x="0" y="5689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object 342">
            <a:extLst>
              <a:ext uri="{FF2B5EF4-FFF2-40B4-BE49-F238E27FC236}">
                <a16:creationId xmlns:a16="http://schemas.microsoft.com/office/drawing/2014/main" id="{2370AAF9-5D79-A2DE-71F1-FEA331728910}"/>
              </a:ext>
            </a:extLst>
          </p:cNvPr>
          <p:cNvSpPr txBox="1"/>
          <p:nvPr/>
        </p:nvSpPr>
        <p:spPr>
          <a:xfrm>
            <a:off x="3480531" y="3735419"/>
            <a:ext cx="334804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spc="-4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</a:t>
            </a:r>
            <a:r>
              <a:rPr sz="900" b="1" spc="-8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sz="900" b="1" dirty="0">
                <a:solidFill>
                  <a:srgbClr val="3E3E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7" name="object 344">
            <a:extLst>
              <a:ext uri="{FF2B5EF4-FFF2-40B4-BE49-F238E27FC236}">
                <a16:creationId xmlns:a16="http://schemas.microsoft.com/office/drawing/2014/main" id="{C4CD2D34-0795-D3BB-7FF8-D4072FE51C6B}"/>
              </a:ext>
            </a:extLst>
          </p:cNvPr>
          <p:cNvSpPr/>
          <p:nvPr/>
        </p:nvSpPr>
        <p:spPr>
          <a:xfrm>
            <a:off x="236601" y="4143375"/>
            <a:ext cx="4306824" cy="3143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object 345">
            <a:extLst>
              <a:ext uri="{FF2B5EF4-FFF2-40B4-BE49-F238E27FC236}">
                <a16:creationId xmlns:a16="http://schemas.microsoft.com/office/drawing/2014/main" id="{F4983704-D801-9B5B-57F5-005CECC7D045}"/>
              </a:ext>
            </a:extLst>
          </p:cNvPr>
          <p:cNvSpPr txBox="1"/>
          <p:nvPr/>
        </p:nvSpPr>
        <p:spPr>
          <a:xfrm>
            <a:off x="2094737" y="4188257"/>
            <a:ext cx="5905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900" b="1" dirty="0">
                <a:solidFill>
                  <a:srgbClr val="6767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主数据管理</a:t>
            </a:r>
            <a:endParaRPr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9" name="箭头: 燕尾形 318">
            <a:extLst>
              <a:ext uri="{FF2B5EF4-FFF2-40B4-BE49-F238E27FC236}">
                <a16:creationId xmlns:a16="http://schemas.microsoft.com/office/drawing/2014/main" id="{DACE38A8-29D1-CD87-349A-E021794ED224}"/>
              </a:ext>
            </a:extLst>
          </p:cNvPr>
          <p:cNvSpPr/>
          <p:nvPr/>
        </p:nvSpPr>
        <p:spPr>
          <a:xfrm>
            <a:off x="1324667" y="2378738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箭头: 燕尾形 319">
            <a:extLst>
              <a:ext uri="{FF2B5EF4-FFF2-40B4-BE49-F238E27FC236}">
                <a16:creationId xmlns:a16="http://schemas.microsoft.com/office/drawing/2014/main" id="{BD5C5BBE-5088-1485-D253-C90C665D6742}"/>
              </a:ext>
            </a:extLst>
          </p:cNvPr>
          <p:cNvSpPr/>
          <p:nvPr/>
        </p:nvSpPr>
        <p:spPr>
          <a:xfrm>
            <a:off x="2533457" y="1637476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箭头: 燕尾形 320">
            <a:extLst>
              <a:ext uri="{FF2B5EF4-FFF2-40B4-BE49-F238E27FC236}">
                <a16:creationId xmlns:a16="http://schemas.microsoft.com/office/drawing/2014/main" id="{79EDCA17-104A-2F19-506E-E49DD343DC4E}"/>
              </a:ext>
            </a:extLst>
          </p:cNvPr>
          <p:cNvSpPr/>
          <p:nvPr/>
        </p:nvSpPr>
        <p:spPr>
          <a:xfrm>
            <a:off x="2545795" y="2950016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箭头: 燕尾形 321">
            <a:extLst>
              <a:ext uri="{FF2B5EF4-FFF2-40B4-BE49-F238E27FC236}">
                <a16:creationId xmlns:a16="http://schemas.microsoft.com/office/drawing/2014/main" id="{334DF8D4-293A-9186-679C-2C6D1D6E84BF}"/>
              </a:ext>
            </a:extLst>
          </p:cNvPr>
          <p:cNvSpPr/>
          <p:nvPr/>
        </p:nvSpPr>
        <p:spPr>
          <a:xfrm>
            <a:off x="5276160" y="1305238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箭头: 燕尾形 322">
            <a:extLst>
              <a:ext uri="{FF2B5EF4-FFF2-40B4-BE49-F238E27FC236}">
                <a16:creationId xmlns:a16="http://schemas.microsoft.com/office/drawing/2014/main" id="{C1083AE7-8852-E7F2-BE1A-C50B4F4ACB09}"/>
              </a:ext>
            </a:extLst>
          </p:cNvPr>
          <p:cNvSpPr/>
          <p:nvPr/>
        </p:nvSpPr>
        <p:spPr>
          <a:xfrm>
            <a:off x="5279973" y="1949758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箭头: 燕尾形 323">
            <a:extLst>
              <a:ext uri="{FF2B5EF4-FFF2-40B4-BE49-F238E27FC236}">
                <a16:creationId xmlns:a16="http://schemas.microsoft.com/office/drawing/2014/main" id="{E0B89661-29D9-9F00-3F8D-E661DBAB156D}"/>
              </a:ext>
            </a:extLst>
          </p:cNvPr>
          <p:cNvSpPr/>
          <p:nvPr/>
        </p:nvSpPr>
        <p:spPr>
          <a:xfrm>
            <a:off x="5274970" y="2596756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箭头: 燕尾形 324">
            <a:extLst>
              <a:ext uri="{FF2B5EF4-FFF2-40B4-BE49-F238E27FC236}">
                <a16:creationId xmlns:a16="http://schemas.microsoft.com/office/drawing/2014/main" id="{E5B85F05-5DB8-A1DA-6735-CDE31E079F62}"/>
              </a:ext>
            </a:extLst>
          </p:cNvPr>
          <p:cNvSpPr/>
          <p:nvPr/>
        </p:nvSpPr>
        <p:spPr>
          <a:xfrm>
            <a:off x="5287222" y="3164966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箭头: 燕尾形 325">
            <a:extLst>
              <a:ext uri="{FF2B5EF4-FFF2-40B4-BE49-F238E27FC236}">
                <a16:creationId xmlns:a16="http://schemas.microsoft.com/office/drawing/2014/main" id="{45BAABFB-603F-1E55-F912-C302BC60F1EC}"/>
              </a:ext>
            </a:extLst>
          </p:cNvPr>
          <p:cNvSpPr/>
          <p:nvPr/>
        </p:nvSpPr>
        <p:spPr>
          <a:xfrm>
            <a:off x="6793947" y="2338321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箭头: 燕尾形 326">
            <a:extLst>
              <a:ext uri="{FF2B5EF4-FFF2-40B4-BE49-F238E27FC236}">
                <a16:creationId xmlns:a16="http://schemas.microsoft.com/office/drawing/2014/main" id="{2E42CF51-D742-7282-8030-D2DE8F5A3013}"/>
              </a:ext>
            </a:extLst>
          </p:cNvPr>
          <p:cNvSpPr/>
          <p:nvPr/>
        </p:nvSpPr>
        <p:spPr>
          <a:xfrm>
            <a:off x="7783639" y="2313621"/>
            <a:ext cx="229598" cy="436037"/>
          </a:xfrm>
          <a:prstGeom prst="notchedRightArrow">
            <a:avLst>
              <a:gd name="adj1" fmla="val 50000"/>
              <a:gd name="adj2" fmla="val 4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8C62ACA6-7636-F656-F8AA-B8104AA6F838}"/>
              </a:ext>
            </a:extLst>
          </p:cNvPr>
          <p:cNvCxnSpPr/>
          <p:nvPr/>
        </p:nvCxnSpPr>
        <p:spPr>
          <a:xfrm>
            <a:off x="218535" y="567133"/>
            <a:ext cx="8640000" cy="196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 328">
            <a:extLst>
              <a:ext uri="{FF2B5EF4-FFF2-40B4-BE49-F238E27FC236}">
                <a16:creationId xmlns:a16="http://schemas.microsoft.com/office/drawing/2014/main" id="{350D4F6A-717D-FC63-F4F3-6F7161EE3CE7}"/>
              </a:ext>
            </a:extLst>
          </p:cNvPr>
          <p:cNvSpPr/>
          <p:nvPr/>
        </p:nvSpPr>
        <p:spPr>
          <a:xfrm>
            <a:off x="162272" y="146712"/>
            <a:ext cx="85180" cy="443496"/>
          </a:xfrm>
          <a:prstGeom prst="rect">
            <a:avLst/>
          </a:prstGeom>
          <a:solidFill>
            <a:srgbClr val="327EB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80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06392F6A-F0B0-3372-01A4-C8D5E6709635}"/>
              </a:ext>
            </a:extLst>
          </p:cNvPr>
          <p:cNvSpPr txBox="1">
            <a:spLocks/>
          </p:cNvSpPr>
          <p:nvPr/>
        </p:nvSpPr>
        <p:spPr>
          <a:xfrm>
            <a:off x="6924353" y="4767263"/>
            <a:ext cx="2057400" cy="273844"/>
          </a:xfrm>
          <a:prstGeom prst="rect">
            <a:avLst/>
          </a:prstGeom>
          <a:noFill/>
          <a:ln>
            <a:miter lim="800000"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ct val="0"/>
              </a:spcBef>
            </a:pPr>
            <a:fld id="{FE567BAB-E691-432F-8627-CE44151CADA6}" type="slidenum">
              <a:rPr lang="en-US" altLang="zh-CN" sz="1001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pPr defTabSz="685800">
                <a:spcBef>
                  <a:spcPct val="0"/>
                </a:spcBef>
              </a:pPr>
              <a:t>4</a:t>
            </a:fld>
            <a:endParaRPr lang="en-US" altLang="zh-CN" sz="100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6888B7-4432-B7AE-B9E2-20F4B518BA25}"/>
              </a:ext>
            </a:extLst>
          </p:cNvPr>
          <p:cNvSpPr/>
          <p:nvPr/>
        </p:nvSpPr>
        <p:spPr>
          <a:xfrm>
            <a:off x="1209218" y="869367"/>
            <a:ext cx="6669315" cy="27685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F9AA0-65FB-D635-69E3-A8058D9D61A5}"/>
              </a:ext>
            </a:extLst>
          </p:cNvPr>
          <p:cNvSpPr txBox="1"/>
          <p:nvPr/>
        </p:nvSpPr>
        <p:spPr>
          <a:xfrm>
            <a:off x="1359856" y="890865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C1E007-E660-8BB6-F826-0A6929E8F46C}"/>
              </a:ext>
            </a:extLst>
          </p:cNvPr>
          <p:cNvSpPr/>
          <p:nvPr/>
        </p:nvSpPr>
        <p:spPr>
          <a:xfrm>
            <a:off x="2967165" y="909822"/>
            <a:ext cx="716507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台式机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7E3CE9-3DE9-443B-A764-BAA8CFC55306}"/>
              </a:ext>
            </a:extLst>
          </p:cNvPr>
          <p:cNvSpPr/>
          <p:nvPr/>
        </p:nvSpPr>
        <p:spPr>
          <a:xfrm>
            <a:off x="4377575" y="908551"/>
            <a:ext cx="716507" cy="206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笔记本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4C868D-DC30-535D-7B30-B1387949140A}"/>
              </a:ext>
            </a:extLst>
          </p:cNvPr>
          <p:cNvSpPr/>
          <p:nvPr/>
        </p:nvSpPr>
        <p:spPr>
          <a:xfrm>
            <a:off x="1236413" y="1174137"/>
            <a:ext cx="6658080" cy="29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D47F1-960E-AB06-48AF-9FFD26A85964}"/>
              </a:ext>
            </a:extLst>
          </p:cNvPr>
          <p:cNvSpPr txBox="1"/>
          <p:nvPr/>
        </p:nvSpPr>
        <p:spPr>
          <a:xfrm>
            <a:off x="1184941" y="1258409"/>
            <a:ext cx="109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及业务层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62B043-4881-61C1-9C3A-620848CCCE2E}"/>
              </a:ext>
            </a:extLst>
          </p:cNvPr>
          <p:cNvSpPr/>
          <p:nvPr/>
        </p:nvSpPr>
        <p:spPr>
          <a:xfrm>
            <a:off x="2243431" y="1225879"/>
            <a:ext cx="699396" cy="246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仪表盘</a:t>
            </a:r>
            <a:endParaRPr lang="zh-CN" altLang="en-US" sz="135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A5497B-8DA6-6193-CF99-31D28011636D}"/>
              </a:ext>
            </a:extLst>
          </p:cNvPr>
          <p:cNvSpPr/>
          <p:nvPr/>
        </p:nvSpPr>
        <p:spPr>
          <a:xfrm>
            <a:off x="1201655" y="1529748"/>
            <a:ext cx="6685274" cy="313246"/>
          </a:xfrm>
          <a:prstGeom prst="rect">
            <a:avLst/>
          </a:prstGeom>
          <a:solidFill>
            <a:srgbClr val="36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69F263-FB21-5F2D-DD69-AF1728D03002}"/>
              </a:ext>
            </a:extLst>
          </p:cNvPr>
          <p:cNvSpPr txBox="1"/>
          <p:nvPr/>
        </p:nvSpPr>
        <p:spPr>
          <a:xfrm>
            <a:off x="1332503" y="1554132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F9583F-D85B-EDBC-5598-D5CEC3F78FD9}"/>
              </a:ext>
            </a:extLst>
          </p:cNvPr>
          <p:cNvSpPr/>
          <p:nvPr/>
        </p:nvSpPr>
        <p:spPr>
          <a:xfrm>
            <a:off x="2475081" y="1616072"/>
            <a:ext cx="1684197" cy="19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身份验证和访问管理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F89158-AF36-440E-07B9-27FB8135436F}"/>
              </a:ext>
            </a:extLst>
          </p:cNvPr>
          <p:cNvSpPr/>
          <p:nvPr/>
        </p:nvSpPr>
        <p:spPr>
          <a:xfrm>
            <a:off x="1201655" y="2308471"/>
            <a:ext cx="6692838" cy="1303506"/>
          </a:xfrm>
          <a:prstGeom prst="rect">
            <a:avLst/>
          </a:prstGeom>
          <a:solidFill>
            <a:srgbClr val="36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62BF79-7641-2F0D-485B-A3F4930FD3A3}"/>
              </a:ext>
            </a:extLst>
          </p:cNvPr>
          <p:cNvSpPr txBox="1"/>
          <p:nvPr/>
        </p:nvSpPr>
        <p:spPr>
          <a:xfrm>
            <a:off x="1236413" y="2919758"/>
            <a:ext cx="111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7EF4A7-D5F2-272B-1CA9-134BAEA0E561}"/>
              </a:ext>
            </a:extLst>
          </p:cNvPr>
          <p:cNvSpPr/>
          <p:nvPr/>
        </p:nvSpPr>
        <p:spPr>
          <a:xfrm>
            <a:off x="2290202" y="2352847"/>
            <a:ext cx="5479758" cy="1242000"/>
          </a:xfrm>
          <a:prstGeom prst="rect">
            <a:avLst/>
          </a:prstGeom>
          <a:solidFill>
            <a:srgbClr val="D1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CEF294-72F1-57FA-8B8A-119C907CB2FC}"/>
              </a:ext>
            </a:extLst>
          </p:cNvPr>
          <p:cNvSpPr/>
          <p:nvPr/>
        </p:nvSpPr>
        <p:spPr>
          <a:xfrm>
            <a:off x="2907613" y="2394858"/>
            <a:ext cx="4677770" cy="461351"/>
          </a:xfrm>
          <a:prstGeom prst="rect">
            <a:avLst/>
          </a:prstGeom>
          <a:solidFill>
            <a:srgbClr val="ADA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7D9DC2-FB63-E2E0-B95A-24107BDB1A8B}"/>
              </a:ext>
            </a:extLst>
          </p:cNvPr>
          <p:cNvSpPr txBox="1"/>
          <p:nvPr/>
        </p:nvSpPr>
        <p:spPr>
          <a:xfrm>
            <a:off x="4709127" y="2363347"/>
            <a:ext cx="1473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数据虚拟化（中间件）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905F07-E564-9888-259C-357C9E1ADA1B}"/>
              </a:ext>
            </a:extLst>
          </p:cNvPr>
          <p:cNvSpPr/>
          <p:nvPr/>
        </p:nvSpPr>
        <p:spPr>
          <a:xfrm>
            <a:off x="3900910" y="2551902"/>
            <a:ext cx="790232" cy="255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数据权限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837904-A972-C988-3438-B6B543DC5E6F}"/>
              </a:ext>
            </a:extLst>
          </p:cNvPr>
          <p:cNvSpPr/>
          <p:nvPr/>
        </p:nvSpPr>
        <p:spPr>
          <a:xfrm>
            <a:off x="4946398" y="2576211"/>
            <a:ext cx="811482" cy="226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数据补录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73DC95-BFD5-CE21-568F-5C022C472CD2}"/>
              </a:ext>
            </a:extLst>
          </p:cNvPr>
          <p:cNvSpPr/>
          <p:nvPr/>
        </p:nvSpPr>
        <p:spPr>
          <a:xfrm>
            <a:off x="6022693" y="2576211"/>
            <a:ext cx="64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D45839-7BB2-CF62-A162-190EFA7F82CF}"/>
              </a:ext>
            </a:extLst>
          </p:cNvPr>
          <p:cNvSpPr/>
          <p:nvPr/>
        </p:nvSpPr>
        <p:spPr>
          <a:xfrm>
            <a:off x="6767045" y="2576211"/>
            <a:ext cx="806639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1B1A47-F54D-3F3B-3E1E-CA1B23312C5E}"/>
              </a:ext>
            </a:extLst>
          </p:cNvPr>
          <p:cNvSpPr txBox="1"/>
          <p:nvPr/>
        </p:nvSpPr>
        <p:spPr>
          <a:xfrm>
            <a:off x="2328878" y="2625677"/>
            <a:ext cx="6815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B49F62F8-3C9B-4E2A-6BBB-15322CB5E773}"/>
              </a:ext>
            </a:extLst>
          </p:cNvPr>
          <p:cNvSpPr/>
          <p:nvPr/>
        </p:nvSpPr>
        <p:spPr>
          <a:xfrm>
            <a:off x="3281648" y="2875877"/>
            <a:ext cx="1431000" cy="2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</a:p>
        </p:txBody>
      </p:sp>
      <p:sp>
        <p:nvSpPr>
          <p:cNvPr id="26" name="流程图: 磁盘 25">
            <a:extLst>
              <a:ext uri="{FF2B5EF4-FFF2-40B4-BE49-F238E27FC236}">
                <a16:creationId xmlns:a16="http://schemas.microsoft.com/office/drawing/2014/main" id="{7F0E5076-C8EF-9D03-836C-60FA78C631BC}"/>
              </a:ext>
            </a:extLst>
          </p:cNvPr>
          <p:cNvSpPr/>
          <p:nvPr/>
        </p:nvSpPr>
        <p:spPr>
          <a:xfrm>
            <a:off x="5515333" y="2868983"/>
            <a:ext cx="1431000" cy="2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非结构化数据存储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9ED4A7-229B-E1B2-47EE-524D81317938}"/>
              </a:ext>
            </a:extLst>
          </p:cNvPr>
          <p:cNvSpPr/>
          <p:nvPr/>
        </p:nvSpPr>
        <p:spPr>
          <a:xfrm>
            <a:off x="2711265" y="3216085"/>
            <a:ext cx="4677770" cy="297000"/>
          </a:xfrm>
          <a:prstGeom prst="rect">
            <a:avLst/>
          </a:prstGeom>
          <a:solidFill>
            <a:srgbClr val="ADA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0ECC18-57D2-A5CC-A9FB-E7967EF80C22}"/>
              </a:ext>
            </a:extLst>
          </p:cNvPr>
          <p:cNvSpPr/>
          <p:nvPr/>
        </p:nvSpPr>
        <p:spPr>
          <a:xfrm>
            <a:off x="3984748" y="3275587"/>
            <a:ext cx="64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407906-53E7-F908-0AEE-C6683F77E878}"/>
              </a:ext>
            </a:extLst>
          </p:cNvPr>
          <p:cNvSpPr/>
          <p:nvPr/>
        </p:nvSpPr>
        <p:spPr>
          <a:xfrm>
            <a:off x="5539599" y="3266135"/>
            <a:ext cx="64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67C6850-2006-52BC-DBC5-B96F3FE02869}"/>
              </a:ext>
            </a:extLst>
          </p:cNvPr>
          <p:cNvSpPr txBox="1"/>
          <p:nvPr/>
        </p:nvSpPr>
        <p:spPr>
          <a:xfrm>
            <a:off x="2893681" y="3250497"/>
            <a:ext cx="821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CD7252-0BCA-FAED-A657-7EB09A8235A7}"/>
              </a:ext>
            </a:extLst>
          </p:cNvPr>
          <p:cNvSpPr/>
          <p:nvPr/>
        </p:nvSpPr>
        <p:spPr>
          <a:xfrm>
            <a:off x="1209219" y="3671628"/>
            <a:ext cx="6677710" cy="758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9C32DB-9EC2-314A-6E3F-419840B2DD66}"/>
              </a:ext>
            </a:extLst>
          </p:cNvPr>
          <p:cNvSpPr/>
          <p:nvPr/>
        </p:nvSpPr>
        <p:spPr>
          <a:xfrm>
            <a:off x="2215555" y="3823404"/>
            <a:ext cx="4517288" cy="7202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492AB93-7AFD-F74E-78F4-404728FABA45}"/>
              </a:ext>
            </a:extLst>
          </p:cNvPr>
          <p:cNvGrpSpPr/>
          <p:nvPr/>
        </p:nvGrpSpPr>
        <p:grpSpPr>
          <a:xfrm>
            <a:off x="2316384" y="3966069"/>
            <a:ext cx="577297" cy="406846"/>
            <a:chOff x="2996824" y="5109316"/>
            <a:chExt cx="769729" cy="542461"/>
          </a:xfrm>
        </p:grpSpPr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B17493A0-DFE5-315D-78BD-3FDA8468B8FF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C1044AD-3F60-2D1B-0ED1-DF33665319B5}"/>
                </a:ext>
              </a:extLst>
            </p:cNvPr>
            <p:cNvSpPr txBox="1"/>
            <p:nvPr/>
          </p:nvSpPr>
          <p:spPr>
            <a:xfrm>
              <a:off x="2996824" y="5260771"/>
              <a:ext cx="7697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EBS</a:t>
              </a: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EA3AD32-65C5-519F-B454-71511EA80EA0}"/>
              </a:ext>
            </a:extLst>
          </p:cNvPr>
          <p:cNvGrpSpPr/>
          <p:nvPr/>
        </p:nvGrpSpPr>
        <p:grpSpPr>
          <a:xfrm>
            <a:off x="2773160" y="3977385"/>
            <a:ext cx="577297" cy="464413"/>
            <a:chOff x="3012481" y="5109316"/>
            <a:chExt cx="769729" cy="619217"/>
          </a:xfrm>
        </p:grpSpPr>
        <p:sp>
          <p:nvSpPr>
            <p:cNvPr id="37" name="流程图: 磁盘 36">
              <a:extLst>
                <a:ext uri="{FF2B5EF4-FFF2-40B4-BE49-F238E27FC236}">
                  <a16:creationId xmlns:a16="http://schemas.microsoft.com/office/drawing/2014/main" id="{D01B0361-26B9-0D2C-7CB1-231A5C75B2AF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32827D-991B-9008-8ACF-E5D9303B251D}"/>
                </a:ext>
              </a:extLst>
            </p:cNvPr>
            <p:cNvSpPr txBox="1"/>
            <p:nvPr/>
          </p:nvSpPr>
          <p:spPr>
            <a:xfrm>
              <a:off x="3012481" y="5236091"/>
              <a:ext cx="76972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Planing</a:t>
              </a: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7BC7AB5-1EFE-0206-2616-83074804439E}"/>
              </a:ext>
            </a:extLst>
          </p:cNvPr>
          <p:cNvGrpSpPr/>
          <p:nvPr/>
        </p:nvGrpSpPr>
        <p:grpSpPr>
          <a:xfrm>
            <a:off x="4134983" y="3976573"/>
            <a:ext cx="577297" cy="429929"/>
            <a:chOff x="2996824" y="5109316"/>
            <a:chExt cx="769729" cy="573238"/>
          </a:xfrm>
        </p:grpSpPr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9388CD53-165F-0DA4-480C-EC94B726ABAA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4F42917-654F-F18B-6CED-332E920BD424}"/>
                </a:ext>
              </a:extLst>
            </p:cNvPr>
            <p:cNvSpPr txBox="1"/>
            <p:nvPr/>
          </p:nvSpPr>
          <p:spPr>
            <a:xfrm>
              <a:off x="2996824" y="5190112"/>
              <a:ext cx="76972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</a:t>
              </a:r>
            </a:p>
            <a:p>
              <a:pPr algn="ctr" defTabSz="685800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932D3D-D41A-A018-758B-3E367284AD03}"/>
              </a:ext>
            </a:extLst>
          </p:cNvPr>
          <p:cNvGrpSpPr/>
          <p:nvPr/>
        </p:nvGrpSpPr>
        <p:grpSpPr>
          <a:xfrm>
            <a:off x="4619981" y="3966069"/>
            <a:ext cx="577297" cy="406846"/>
            <a:chOff x="3010916" y="5109316"/>
            <a:chExt cx="769729" cy="542461"/>
          </a:xfrm>
        </p:grpSpPr>
        <p:sp>
          <p:nvSpPr>
            <p:cNvPr id="43" name="流程图: 磁盘 42">
              <a:extLst>
                <a:ext uri="{FF2B5EF4-FFF2-40B4-BE49-F238E27FC236}">
                  <a16:creationId xmlns:a16="http://schemas.microsoft.com/office/drawing/2014/main" id="{58B32B3B-6213-60C7-51D2-8B29A72468AB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9EFE61-CD8D-0AE6-2070-C57EF4BF9FF3}"/>
                </a:ext>
              </a:extLst>
            </p:cNvPr>
            <p:cNvSpPr txBox="1"/>
            <p:nvPr/>
          </p:nvSpPr>
          <p:spPr>
            <a:xfrm>
              <a:off x="3010916" y="5307348"/>
              <a:ext cx="7697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1076521-B435-8C45-3E36-07B77E75093B}"/>
              </a:ext>
            </a:extLst>
          </p:cNvPr>
          <p:cNvGrpSpPr/>
          <p:nvPr/>
        </p:nvGrpSpPr>
        <p:grpSpPr>
          <a:xfrm>
            <a:off x="5096624" y="3978539"/>
            <a:ext cx="577297" cy="410927"/>
            <a:chOff x="2332835" y="5108910"/>
            <a:chExt cx="769729" cy="547902"/>
          </a:xfrm>
        </p:grpSpPr>
        <p:sp>
          <p:nvSpPr>
            <p:cNvPr id="46" name="流程图: 磁盘 45">
              <a:extLst>
                <a:ext uri="{FF2B5EF4-FFF2-40B4-BE49-F238E27FC236}">
                  <a16:creationId xmlns:a16="http://schemas.microsoft.com/office/drawing/2014/main" id="{98D3838F-8E27-1764-011F-5CA9E280DC23}"/>
                </a:ext>
              </a:extLst>
            </p:cNvPr>
            <p:cNvSpPr/>
            <p:nvPr/>
          </p:nvSpPr>
          <p:spPr>
            <a:xfrm>
              <a:off x="2412112" y="5108910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3D9EC8D-B174-4F3C-073A-82B34A5DA073}"/>
                </a:ext>
              </a:extLst>
            </p:cNvPr>
            <p:cNvSpPr txBox="1"/>
            <p:nvPr/>
          </p:nvSpPr>
          <p:spPr>
            <a:xfrm>
              <a:off x="2332835" y="5164370"/>
              <a:ext cx="76972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T8</a:t>
              </a:r>
            </a:p>
            <a:p>
              <a:pPr algn="ctr" defTabSz="685800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871F0B3-BC4F-48CF-B30A-E56648A2E4CD}"/>
              </a:ext>
            </a:extLst>
          </p:cNvPr>
          <p:cNvCxnSpPr/>
          <p:nvPr/>
        </p:nvCxnSpPr>
        <p:spPr>
          <a:xfrm>
            <a:off x="6115642" y="3915816"/>
            <a:ext cx="0" cy="4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4ED012D-140F-2487-4E92-751D5D09C280}"/>
              </a:ext>
            </a:extLst>
          </p:cNvPr>
          <p:cNvSpPr txBox="1"/>
          <p:nvPr/>
        </p:nvSpPr>
        <p:spPr>
          <a:xfrm>
            <a:off x="3144830" y="3778250"/>
            <a:ext cx="681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公司系统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349500-0E22-EDFA-A41B-9758EFEC7B87}"/>
              </a:ext>
            </a:extLst>
          </p:cNvPr>
          <p:cNvSpPr txBox="1"/>
          <p:nvPr/>
        </p:nvSpPr>
        <p:spPr>
          <a:xfrm>
            <a:off x="6147301" y="3779630"/>
            <a:ext cx="681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4395FF-BD61-730E-9B53-6DB63A803045}"/>
              </a:ext>
            </a:extLst>
          </p:cNvPr>
          <p:cNvSpPr/>
          <p:nvPr/>
        </p:nvSpPr>
        <p:spPr>
          <a:xfrm>
            <a:off x="1209219" y="4481815"/>
            <a:ext cx="6692838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44A3CF-A928-3107-5404-AAD7A8C60353}"/>
              </a:ext>
            </a:extLst>
          </p:cNvPr>
          <p:cNvSpPr txBox="1"/>
          <p:nvPr/>
        </p:nvSpPr>
        <p:spPr>
          <a:xfrm>
            <a:off x="1271385" y="3848965"/>
            <a:ext cx="111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D277C6-A3FA-D660-0D25-609E22D0B42C}"/>
              </a:ext>
            </a:extLst>
          </p:cNvPr>
          <p:cNvSpPr/>
          <p:nvPr/>
        </p:nvSpPr>
        <p:spPr>
          <a:xfrm>
            <a:off x="2327702" y="4547464"/>
            <a:ext cx="5451524" cy="2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虚拟化（或者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9700C6-1199-96E1-DDDF-292399371A73}"/>
              </a:ext>
            </a:extLst>
          </p:cNvPr>
          <p:cNvSpPr/>
          <p:nvPr/>
        </p:nvSpPr>
        <p:spPr>
          <a:xfrm>
            <a:off x="2327702" y="4784639"/>
            <a:ext cx="5451524" cy="2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2146FE2-A345-12BA-F634-C5DFDBAD262D}"/>
              </a:ext>
            </a:extLst>
          </p:cNvPr>
          <p:cNvSpPr txBox="1"/>
          <p:nvPr/>
        </p:nvSpPr>
        <p:spPr>
          <a:xfrm>
            <a:off x="1271385" y="4650269"/>
            <a:ext cx="111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F12EBCE-97A9-7FB6-EA3B-475B6450A4E5}"/>
              </a:ext>
            </a:extLst>
          </p:cNvPr>
          <p:cNvSpPr txBox="1"/>
          <p:nvPr/>
        </p:nvSpPr>
        <p:spPr>
          <a:xfrm>
            <a:off x="380173" y="916283"/>
            <a:ext cx="5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及业务平台</a:t>
            </a: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28F11EA4-A94A-87EE-D32F-81F2274049AB}"/>
              </a:ext>
            </a:extLst>
          </p:cNvPr>
          <p:cNvSpPr/>
          <p:nvPr/>
        </p:nvSpPr>
        <p:spPr>
          <a:xfrm>
            <a:off x="817295" y="2319895"/>
            <a:ext cx="355716" cy="1265894"/>
          </a:xfrm>
          <a:prstGeom prst="leftBrace">
            <a:avLst>
              <a:gd name="adj1" fmla="val 830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F56D138-BB64-2177-0BE5-A7CDA742DA27}"/>
              </a:ext>
            </a:extLst>
          </p:cNvPr>
          <p:cNvSpPr txBox="1"/>
          <p:nvPr/>
        </p:nvSpPr>
        <p:spPr>
          <a:xfrm>
            <a:off x="251037" y="2700467"/>
            <a:ext cx="52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D6340307-718D-EDBF-BCA1-02CDA13859F3}"/>
              </a:ext>
            </a:extLst>
          </p:cNvPr>
          <p:cNvSpPr/>
          <p:nvPr/>
        </p:nvSpPr>
        <p:spPr>
          <a:xfrm>
            <a:off x="847720" y="3671628"/>
            <a:ext cx="366461" cy="704249"/>
          </a:xfrm>
          <a:prstGeom prst="leftBrace">
            <a:avLst>
              <a:gd name="adj1" fmla="val 457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D12F446-B884-CD27-4FF2-0B7921D8E9CB}"/>
              </a:ext>
            </a:extLst>
          </p:cNvPr>
          <p:cNvSpPr txBox="1"/>
          <p:nvPr/>
        </p:nvSpPr>
        <p:spPr>
          <a:xfrm>
            <a:off x="313595" y="3749300"/>
            <a:ext cx="46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BE20A0D9-5749-335A-D289-4F5869705BE9}"/>
              </a:ext>
            </a:extLst>
          </p:cNvPr>
          <p:cNvSpPr/>
          <p:nvPr/>
        </p:nvSpPr>
        <p:spPr>
          <a:xfrm>
            <a:off x="820410" y="4481815"/>
            <a:ext cx="366461" cy="506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59FB5C8-16E3-C79C-8EC3-9CE9647F16B9}"/>
              </a:ext>
            </a:extLst>
          </p:cNvPr>
          <p:cNvSpPr txBox="1"/>
          <p:nvPr/>
        </p:nvSpPr>
        <p:spPr>
          <a:xfrm>
            <a:off x="269869" y="4563417"/>
            <a:ext cx="52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F47AB00-899E-F783-8920-71610A32FFBC}"/>
              </a:ext>
            </a:extLst>
          </p:cNvPr>
          <p:cNvSpPr/>
          <p:nvPr/>
        </p:nvSpPr>
        <p:spPr>
          <a:xfrm>
            <a:off x="2985217" y="1242814"/>
            <a:ext cx="582931" cy="189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3FB325-9B16-FC53-5513-9EC2A51BA25E}"/>
              </a:ext>
            </a:extLst>
          </p:cNvPr>
          <p:cNvSpPr/>
          <p:nvPr/>
        </p:nvSpPr>
        <p:spPr>
          <a:xfrm>
            <a:off x="3607748" y="1239448"/>
            <a:ext cx="536401" cy="215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CCB4BB1-EC66-E2C0-905A-B69827136B4E}"/>
              </a:ext>
            </a:extLst>
          </p:cNvPr>
          <p:cNvSpPr/>
          <p:nvPr/>
        </p:nvSpPr>
        <p:spPr>
          <a:xfrm>
            <a:off x="5900782" y="917586"/>
            <a:ext cx="816563" cy="19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9039328-A645-1732-330A-D0B5AAA1CB8E}"/>
              </a:ext>
            </a:extLst>
          </p:cNvPr>
          <p:cNvSpPr/>
          <p:nvPr/>
        </p:nvSpPr>
        <p:spPr>
          <a:xfrm>
            <a:off x="5709151" y="1587872"/>
            <a:ext cx="876300" cy="22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集成服务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B799FFC-FD3D-A51E-DB9D-7B981B55FE91}"/>
              </a:ext>
            </a:extLst>
          </p:cNvPr>
          <p:cNvSpPr/>
          <p:nvPr/>
        </p:nvSpPr>
        <p:spPr>
          <a:xfrm>
            <a:off x="2957010" y="2555861"/>
            <a:ext cx="824334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用户验证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5380C8F-FA94-79EA-9E06-045E6EADD6AA}"/>
              </a:ext>
            </a:extLst>
          </p:cNvPr>
          <p:cNvGrpSpPr/>
          <p:nvPr/>
        </p:nvGrpSpPr>
        <p:grpSpPr>
          <a:xfrm>
            <a:off x="3669987" y="3985333"/>
            <a:ext cx="577297" cy="430590"/>
            <a:chOff x="2980452" y="5109316"/>
            <a:chExt cx="769729" cy="574119"/>
          </a:xfrm>
        </p:grpSpPr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BABCF3E5-34F5-C01B-46B9-3720239FB4B8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CCD6A63-EE2B-87E5-E997-93193D8149CE}"/>
                </a:ext>
              </a:extLst>
            </p:cNvPr>
            <p:cNvSpPr txBox="1"/>
            <p:nvPr/>
          </p:nvSpPr>
          <p:spPr>
            <a:xfrm>
              <a:off x="2980452" y="5190993"/>
              <a:ext cx="76972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endPara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627B4FC-C768-5639-42E0-FE168B942DFE}"/>
              </a:ext>
            </a:extLst>
          </p:cNvPr>
          <p:cNvGrpSpPr/>
          <p:nvPr/>
        </p:nvGrpSpPr>
        <p:grpSpPr>
          <a:xfrm>
            <a:off x="3220106" y="3986699"/>
            <a:ext cx="577297" cy="406846"/>
            <a:chOff x="2968225" y="5109316"/>
            <a:chExt cx="769729" cy="542461"/>
          </a:xfrm>
        </p:grpSpPr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88C2287E-4ABF-7A60-8DAA-71CB158EA0D9}"/>
                </a:ext>
              </a:extLst>
            </p:cNvPr>
            <p:cNvSpPr/>
            <p:nvPr/>
          </p:nvSpPr>
          <p:spPr>
            <a:xfrm>
              <a:off x="3119891" y="5109316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50A6B8-323A-2B0A-E391-B576E065BD2A}"/>
                </a:ext>
              </a:extLst>
            </p:cNvPr>
            <p:cNvSpPr txBox="1"/>
            <p:nvPr/>
          </p:nvSpPr>
          <p:spPr>
            <a:xfrm>
              <a:off x="2968225" y="5260944"/>
              <a:ext cx="7697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</a:t>
              </a:r>
              <a:endPara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63DCA77-DBB6-9486-43A3-ADD3471088EF}"/>
              </a:ext>
            </a:extLst>
          </p:cNvPr>
          <p:cNvGrpSpPr/>
          <p:nvPr/>
        </p:nvGrpSpPr>
        <p:grpSpPr>
          <a:xfrm>
            <a:off x="6155547" y="3963336"/>
            <a:ext cx="577297" cy="406846"/>
            <a:chOff x="2305274" y="5108910"/>
            <a:chExt cx="769729" cy="542461"/>
          </a:xfrm>
        </p:grpSpPr>
        <p:sp>
          <p:nvSpPr>
            <p:cNvPr id="75" name="流程图: 磁盘 74">
              <a:extLst>
                <a:ext uri="{FF2B5EF4-FFF2-40B4-BE49-F238E27FC236}">
                  <a16:creationId xmlns:a16="http://schemas.microsoft.com/office/drawing/2014/main" id="{9FADB4AA-0EC9-E1C1-D1F9-6FA388207499}"/>
                </a:ext>
              </a:extLst>
            </p:cNvPr>
            <p:cNvSpPr/>
            <p:nvPr/>
          </p:nvSpPr>
          <p:spPr>
            <a:xfrm>
              <a:off x="2412112" y="5108910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00D7CA5-EFDE-0152-A7A1-FED04295C0DC}"/>
                </a:ext>
              </a:extLst>
            </p:cNvPr>
            <p:cNvSpPr txBox="1"/>
            <p:nvPr/>
          </p:nvSpPr>
          <p:spPr>
            <a:xfrm>
              <a:off x="2305274" y="5147759"/>
              <a:ext cx="76972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</a:p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CSV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C0A14A8-C0E9-5763-8D82-361882CA23FE}"/>
              </a:ext>
            </a:extLst>
          </p:cNvPr>
          <p:cNvSpPr/>
          <p:nvPr/>
        </p:nvSpPr>
        <p:spPr>
          <a:xfrm>
            <a:off x="1201655" y="1869809"/>
            <a:ext cx="6676879" cy="375907"/>
          </a:xfrm>
          <a:prstGeom prst="rect">
            <a:avLst/>
          </a:prstGeom>
          <a:solidFill>
            <a:srgbClr val="36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7AC75F-34A9-DB9A-A162-529216E06AF3}"/>
              </a:ext>
            </a:extLst>
          </p:cNvPr>
          <p:cNvSpPr txBox="1"/>
          <p:nvPr/>
        </p:nvSpPr>
        <p:spPr>
          <a:xfrm>
            <a:off x="252682" y="1766126"/>
            <a:ext cx="52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69BB32E-43BF-6CBA-BD6A-7FF9E179E11D}"/>
              </a:ext>
            </a:extLst>
          </p:cNvPr>
          <p:cNvSpPr txBox="1"/>
          <p:nvPr/>
        </p:nvSpPr>
        <p:spPr>
          <a:xfrm>
            <a:off x="1322232" y="2010782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7D36F71-3F31-9560-D2E8-FE0324713BB9}"/>
              </a:ext>
            </a:extLst>
          </p:cNvPr>
          <p:cNvSpPr/>
          <p:nvPr/>
        </p:nvSpPr>
        <p:spPr>
          <a:xfrm>
            <a:off x="1885880" y="2068158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96C0B2C-9001-10B0-DCA8-C2A0BE5A4582}"/>
              </a:ext>
            </a:extLst>
          </p:cNvPr>
          <p:cNvSpPr/>
          <p:nvPr/>
        </p:nvSpPr>
        <p:spPr>
          <a:xfrm>
            <a:off x="2711265" y="2035716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98E0F79-E0AF-213E-B203-F232969BDA36}"/>
              </a:ext>
            </a:extLst>
          </p:cNvPr>
          <p:cNvSpPr/>
          <p:nvPr/>
        </p:nvSpPr>
        <p:spPr>
          <a:xfrm>
            <a:off x="3462140" y="2036783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407A096-4D8F-744A-2096-CFE6C5A51C7F}"/>
              </a:ext>
            </a:extLst>
          </p:cNvPr>
          <p:cNvSpPr/>
          <p:nvPr/>
        </p:nvSpPr>
        <p:spPr>
          <a:xfrm>
            <a:off x="5684131" y="2053407"/>
            <a:ext cx="612472" cy="178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人资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FF4AAC4-3CDD-7B1A-C43D-FCBB082447BB}"/>
              </a:ext>
            </a:extLst>
          </p:cNvPr>
          <p:cNvSpPr/>
          <p:nvPr/>
        </p:nvSpPr>
        <p:spPr>
          <a:xfrm>
            <a:off x="6346707" y="2071291"/>
            <a:ext cx="612473" cy="178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85A8FD7-DA57-0987-318F-DC2DDBBD9DE4}"/>
              </a:ext>
            </a:extLst>
          </p:cNvPr>
          <p:cNvGrpSpPr/>
          <p:nvPr/>
        </p:nvGrpSpPr>
        <p:grpSpPr>
          <a:xfrm>
            <a:off x="5506688" y="3963763"/>
            <a:ext cx="577297" cy="411239"/>
            <a:chOff x="2290803" y="5103052"/>
            <a:chExt cx="769729" cy="548319"/>
          </a:xfrm>
        </p:grpSpPr>
        <p:sp>
          <p:nvSpPr>
            <p:cNvPr id="86" name="流程图: 磁盘 85">
              <a:extLst>
                <a:ext uri="{FF2B5EF4-FFF2-40B4-BE49-F238E27FC236}">
                  <a16:creationId xmlns:a16="http://schemas.microsoft.com/office/drawing/2014/main" id="{52F9A1C4-D6C8-40AD-50F8-767A427BBE95}"/>
                </a:ext>
              </a:extLst>
            </p:cNvPr>
            <p:cNvSpPr/>
            <p:nvPr/>
          </p:nvSpPr>
          <p:spPr>
            <a:xfrm>
              <a:off x="2412112" y="5108910"/>
              <a:ext cx="523597" cy="542461"/>
            </a:xfrm>
            <a:prstGeom prst="flowChartMagneticDisk">
              <a:avLst/>
            </a:prstGeom>
            <a:noFill/>
            <a:ln w="19050">
              <a:solidFill>
                <a:srgbClr val="364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78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D841C7B-7064-BE1A-A4C9-3456D4F44312}"/>
                </a:ext>
              </a:extLst>
            </p:cNvPr>
            <p:cNvSpPr txBox="1"/>
            <p:nvPr/>
          </p:nvSpPr>
          <p:spPr>
            <a:xfrm>
              <a:off x="2290803" y="5103052"/>
              <a:ext cx="7697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endPara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/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------</a:t>
              </a: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04459246-B223-A34B-C735-2641397E0A04}"/>
              </a:ext>
            </a:extLst>
          </p:cNvPr>
          <p:cNvSpPr/>
          <p:nvPr/>
        </p:nvSpPr>
        <p:spPr>
          <a:xfrm>
            <a:off x="7130911" y="2045265"/>
            <a:ext cx="639050" cy="17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左大括号 88">
            <a:extLst>
              <a:ext uri="{FF2B5EF4-FFF2-40B4-BE49-F238E27FC236}">
                <a16:creationId xmlns:a16="http://schemas.microsoft.com/office/drawing/2014/main" id="{1FA20208-8995-DFA8-D7C2-10DD79BEC479}"/>
              </a:ext>
            </a:extLst>
          </p:cNvPr>
          <p:cNvSpPr/>
          <p:nvPr/>
        </p:nvSpPr>
        <p:spPr>
          <a:xfrm>
            <a:off x="811459" y="1637478"/>
            <a:ext cx="366461" cy="559517"/>
          </a:xfrm>
          <a:prstGeom prst="leftBrace">
            <a:avLst>
              <a:gd name="adj1" fmla="val 8333"/>
              <a:gd name="adj2" fmla="val 51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9FF3372F-FFD1-FA66-6843-6F593172F532}"/>
              </a:ext>
            </a:extLst>
          </p:cNvPr>
          <p:cNvSpPr/>
          <p:nvPr/>
        </p:nvSpPr>
        <p:spPr>
          <a:xfrm>
            <a:off x="839172" y="893374"/>
            <a:ext cx="366461" cy="559517"/>
          </a:xfrm>
          <a:prstGeom prst="leftBrace">
            <a:avLst>
              <a:gd name="adj1" fmla="val 8333"/>
              <a:gd name="adj2" fmla="val 51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标题 1">
            <a:extLst>
              <a:ext uri="{FF2B5EF4-FFF2-40B4-BE49-F238E27FC236}">
                <a16:creationId xmlns:a16="http://schemas.microsoft.com/office/drawing/2014/main" id="{5F3E5AA5-E8F3-C453-F85B-550A7757E8E9}"/>
              </a:ext>
            </a:extLst>
          </p:cNvPr>
          <p:cNvSpPr txBox="1"/>
          <p:nvPr/>
        </p:nvSpPr>
        <p:spPr bwMode="auto">
          <a:xfrm>
            <a:off x="431280" y="619497"/>
            <a:ext cx="8883390" cy="194765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5"/>
              </a:spcBef>
              <a:buNone/>
              <a:defRPr sz="280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打造企业大数据的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Saas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蓝图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zh-CN" altLang="en-US" sz="1200" b="1" dirty="0"/>
              <a:t>为大数据应用建设指引方向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</a:p>
        </p:txBody>
      </p:sp>
      <p:sp>
        <p:nvSpPr>
          <p:cNvPr id="92" name="TextBox 6">
            <a:extLst>
              <a:ext uri="{FF2B5EF4-FFF2-40B4-BE49-F238E27FC236}">
                <a16:creationId xmlns:a16="http://schemas.microsoft.com/office/drawing/2014/main" id="{F9246164-059D-2D90-B7DE-A2D6D7CAEC85}"/>
              </a:ext>
            </a:extLst>
          </p:cNvPr>
          <p:cNvSpPr txBox="1"/>
          <p:nvPr/>
        </p:nvSpPr>
        <p:spPr>
          <a:xfrm>
            <a:off x="238518" y="129239"/>
            <a:ext cx="6522242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1.3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数据建设的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Saas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蓝图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C94D417-A86D-D438-0E5F-ED5B1895F8A2}"/>
              </a:ext>
            </a:extLst>
          </p:cNvPr>
          <p:cNvSpPr/>
          <p:nvPr/>
        </p:nvSpPr>
        <p:spPr>
          <a:xfrm>
            <a:off x="4209011" y="2045076"/>
            <a:ext cx="576216" cy="181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6D56D68-6A4D-327A-326D-AE1A2571476B}"/>
              </a:ext>
            </a:extLst>
          </p:cNvPr>
          <p:cNvSpPr/>
          <p:nvPr/>
        </p:nvSpPr>
        <p:spPr>
          <a:xfrm>
            <a:off x="4908629" y="2048367"/>
            <a:ext cx="704948" cy="17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4432AA1-E013-8BCB-44BE-07B8ACA564EA}"/>
              </a:ext>
            </a:extLst>
          </p:cNvPr>
          <p:cNvSpPr/>
          <p:nvPr/>
        </p:nvSpPr>
        <p:spPr>
          <a:xfrm>
            <a:off x="1890009" y="1863487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57BFC4E-3FB9-0D11-5F9D-18D618354E76}"/>
              </a:ext>
            </a:extLst>
          </p:cNvPr>
          <p:cNvSpPr/>
          <p:nvPr/>
        </p:nvSpPr>
        <p:spPr>
          <a:xfrm>
            <a:off x="2712660" y="1839382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F32F2EF-04D6-7F9F-10B4-BAAAAF95B1DC}"/>
              </a:ext>
            </a:extLst>
          </p:cNvPr>
          <p:cNvSpPr/>
          <p:nvPr/>
        </p:nvSpPr>
        <p:spPr>
          <a:xfrm>
            <a:off x="3462140" y="1837279"/>
            <a:ext cx="672773" cy="1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5F3C536-04BE-AF09-2343-D19BF3FA7F27}"/>
              </a:ext>
            </a:extLst>
          </p:cNvPr>
          <p:cNvSpPr/>
          <p:nvPr/>
        </p:nvSpPr>
        <p:spPr>
          <a:xfrm>
            <a:off x="4196754" y="1845232"/>
            <a:ext cx="884877" cy="16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0A970E7-E0D5-4CB6-4F78-D9B4CB9C28CD}"/>
              </a:ext>
            </a:extLst>
          </p:cNvPr>
          <p:cNvSpPr/>
          <p:nvPr/>
        </p:nvSpPr>
        <p:spPr>
          <a:xfrm>
            <a:off x="4183749" y="1258017"/>
            <a:ext cx="832371" cy="215358"/>
          </a:xfrm>
          <a:prstGeom prst="rect">
            <a:avLst/>
          </a:prstGeom>
          <a:solidFill>
            <a:schemeClr val="bg1"/>
          </a:solidFill>
          <a:ln w="19050">
            <a:solidFill>
              <a:srgbClr val="8989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srgbClr val="898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财务应用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6639AD2-BE66-047A-DC48-4829932A8AC9}"/>
              </a:ext>
            </a:extLst>
          </p:cNvPr>
          <p:cNvSpPr/>
          <p:nvPr/>
        </p:nvSpPr>
        <p:spPr>
          <a:xfrm>
            <a:off x="5067592" y="1255161"/>
            <a:ext cx="832371" cy="215358"/>
          </a:xfrm>
          <a:prstGeom prst="rect">
            <a:avLst/>
          </a:prstGeom>
          <a:solidFill>
            <a:schemeClr val="bg1"/>
          </a:solidFill>
          <a:ln w="19050">
            <a:solidFill>
              <a:srgbClr val="8989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srgbClr val="898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财务共享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D32CDB6-13B7-49A5-ED45-44AEBD0D8110}"/>
              </a:ext>
            </a:extLst>
          </p:cNvPr>
          <p:cNvSpPr/>
          <p:nvPr/>
        </p:nvSpPr>
        <p:spPr>
          <a:xfrm>
            <a:off x="5945816" y="1261294"/>
            <a:ext cx="965603" cy="218130"/>
          </a:xfrm>
          <a:prstGeom prst="rect">
            <a:avLst/>
          </a:prstGeom>
          <a:solidFill>
            <a:schemeClr val="bg1"/>
          </a:solidFill>
          <a:ln w="19050">
            <a:solidFill>
              <a:srgbClr val="8989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200" dirty="0">
                <a:solidFill>
                  <a:srgbClr val="898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898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业务平台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F9613A-AD9B-7CAD-E3E0-3F9ABB6F2124}"/>
              </a:ext>
            </a:extLst>
          </p:cNvPr>
          <p:cNvSpPr/>
          <p:nvPr/>
        </p:nvSpPr>
        <p:spPr>
          <a:xfrm>
            <a:off x="6957272" y="1273294"/>
            <a:ext cx="865268" cy="184803"/>
          </a:xfrm>
          <a:prstGeom prst="rect">
            <a:avLst/>
          </a:prstGeom>
          <a:solidFill>
            <a:schemeClr val="bg1"/>
          </a:solidFill>
          <a:ln w="19050">
            <a:solidFill>
              <a:srgbClr val="8989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200" dirty="0">
                <a:solidFill>
                  <a:srgbClr val="898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智慧园区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5A6F6E2-3BC3-49DA-41A4-2187A23DA0E4}"/>
              </a:ext>
            </a:extLst>
          </p:cNvPr>
          <p:cNvCxnSpPr/>
          <p:nvPr/>
        </p:nvCxnSpPr>
        <p:spPr>
          <a:xfrm>
            <a:off x="204862" y="580047"/>
            <a:ext cx="8640000" cy="196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CDA170-B3CE-C867-FEA0-44F97220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1" y="1348536"/>
            <a:ext cx="7618869" cy="36183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FD7338-1E08-340F-40EF-B0C2149292CD}"/>
              </a:ext>
            </a:extLst>
          </p:cNvPr>
          <p:cNvCxnSpPr/>
          <p:nvPr/>
        </p:nvCxnSpPr>
        <p:spPr>
          <a:xfrm>
            <a:off x="204862" y="567987"/>
            <a:ext cx="8640000" cy="196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58AE4D-39AF-940B-E174-FD25A8C514DE}"/>
              </a:ext>
            </a:extLst>
          </p:cNvPr>
          <p:cNvSpPr/>
          <p:nvPr/>
        </p:nvSpPr>
        <p:spPr>
          <a:xfrm>
            <a:off x="162272" y="146712"/>
            <a:ext cx="85180" cy="443496"/>
          </a:xfrm>
          <a:prstGeom prst="rect">
            <a:avLst/>
          </a:prstGeom>
          <a:solidFill>
            <a:srgbClr val="327EB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59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04D0E8-15B0-3F1B-F104-36C7C61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10" y="89552"/>
            <a:ext cx="3407014" cy="415498"/>
          </a:xfr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4.1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核心应用的数据集成</a:t>
            </a:r>
          </a:p>
        </p:txBody>
      </p:sp>
      <p:sp>
        <p:nvSpPr>
          <p:cNvPr id="5" name="TextBox 43076">
            <a:extLst>
              <a:ext uri="{FF2B5EF4-FFF2-40B4-BE49-F238E27FC236}">
                <a16:creationId xmlns:a16="http://schemas.microsoft.com/office/drawing/2014/main" id="{BEA6C476-E0FD-5C29-283C-F4609D3E76A4}"/>
              </a:ext>
            </a:extLst>
          </p:cNvPr>
          <p:cNvSpPr txBox="1"/>
          <p:nvPr/>
        </p:nvSpPr>
        <p:spPr bwMode="auto">
          <a:xfrm>
            <a:off x="713817" y="2527831"/>
            <a:ext cx="889525" cy="93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供应商管理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寻源管理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核价管理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合同管理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对账开票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采购协同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要货计划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F376E0-5995-4CCA-5F57-00E936055D0C}"/>
              </a:ext>
            </a:extLst>
          </p:cNvPr>
          <p:cNvSpPr/>
          <p:nvPr/>
        </p:nvSpPr>
        <p:spPr bwMode="auto">
          <a:xfrm>
            <a:off x="238051" y="2175973"/>
            <a:ext cx="1090417" cy="376783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SRM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供应商关系管理</a:t>
            </a:r>
          </a:p>
        </p:txBody>
      </p:sp>
      <p:sp>
        <p:nvSpPr>
          <p:cNvPr id="7" name="Rectangle 194">
            <a:extLst>
              <a:ext uri="{FF2B5EF4-FFF2-40B4-BE49-F238E27FC236}">
                <a16:creationId xmlns:a16="http://schemas.microsoft.com/office/drawing/2014/main" id="{D3877F7B-C4FD-A537-85D8-353195E916F7}"/>
              </a:ext>
            </a:extLst>
          </p:cNvPr>
          <p:cNvSpPr/>
          <p:nvPr/>
        </p:nvSpPr>
        <p:spPr>
          <a:xfrm>
            <a:off x="2587001" y="1810456"/>
            <a:ext cx="72327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原材料需求计划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8" name="TextBox 324">
            <a:extLst>
              <a:ext uri="{FF2B5EF4-FFF2-40B4-BE49-F238E27FC236}">
                <a16:creationId xmlns:a16="http://schemas.microsoft.com/office/drawing/2014/main" id="{6B0A245E-90F8-AB57-96F3-41EA992E2B7F}"/>
              </a:ext>
            </a:extLst>
          </p:cNvPr>
          <p:cNvSpPr txBox="1"/>
          <p:nvPr/>
        </p:nvSpPr>
        <p:spPr bwMode="auto">
          <a:xfrm>
            <a:off x="5134705" y="1281462"/>
            <a:ext cx="1741469" cy="41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销售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成本总账、应收应付、固定资产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采购、生产等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03BB06-E538-60AD-1ADB-1919B5B421DA}"/>
              </a:ext>
            </a:extLst>
          </p:cNvPr>
          <p:cNvSpPr/>
          <p:nvPr/>
        </p:nvSpPr>
        <p:spPr bwMode="auto">
          <a:xfrm>
            <a:off x="5002181" y="1670067"/>
            <a:ext cx="1018008" cy="354899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ERP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企业资源计划 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6A7EC974-3520-97C1-2430-14E9E90D2D8D}"/>
              </a:ext>
            </a:extLst>
          </p:cNvPr>
          <p:cNvSpPr txBox="1"/>
          <p:nvPr/>
        </p:nvSpPr>
        <p:spPr bwMode="auto">
          <a:xfrm>
            <a:off x="2795215" y="875033"/>
            <a:ext cx="867836" cy="41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研发数据管理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项目</a:t>
            </a:r>
            <a:r>
              <a:rPr kumimoji="0" lang="en-US" altLang="zh-CN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&amp;</a:t>
            </a: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变更管理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研发测试管理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5231CB-1B41-3F61-11F9-C488109C0456}"/>
              </a:ext>
            </a:extLst>
          </p:cNvPr>
          <p:cNvSpPr/>
          <p:nvPr/>
        </p:nvSpPr>
        <p:spPr bwMode="auto">
          <a:xfrm>
            <a:off x="1509029" y="1108250"/>
            <a:ext cx="1328967" cy="481228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PLM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产品生命周期管理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+LIMS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实验室管理系统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A372E88-4E1E-70F3-CF24-3BF18DF9C017}"/>
              </a:ext>
            </a:extLst>
          </p:cNvPr>
          <p:cNvSpPr txBox="1"/>
          <p:nvPr/>
        </p:nvSpPr>
        <p:spPr bwMode="auto">
          <a:xfrm>
            <a:off x="904563" y="1636192"/>
            <a:ext cx="644199" cy="52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生产排产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物料需求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齐套分析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久料分析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9143FF-84A3-DE4A-ECCE-1AC9FA0F12D3}"/>
              </a:ext>
            </a:extLst>
          </p:cNvPr>
          <p:cNvSpPr/>
          <p:nvPr/>
        </p:nvSpPr>
        <p:spPr bwMode="auto">
          <a:xfrm>
            <a:off x="1484535" y="1679975"/>
            <a:ext cx="975601" cy="345748"/>
          </a:xfrm>
          <a:prstGeom prst="rect">
            <a:avLst/>
          </a:prstGeom>
          <a:solidFill>
            <a:srgbClr val="317ABD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APS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生产计划与排程</a:t>
            </a:r>
          </a:p>
        </p:txBody>
      </p:sp>
      <p:grpSp>
        <p:nvGrpSpPr>
          <p:cNvPr id="14" name="Group 592">
            <a:extLst>
              <a:ext uri="{FF2B5EF4-FFF2-40B4-BE49-F238E27FC236}">
                <a16:creationId xmlns:a16="http://schemas.microsoft.com/office/drawing/2014/main" id="{0C8A6992-2620-684E-197C-351F8524E54C}"/>
              </a:ext>
            </a:extLst>
          </p:cNvPr>
          <p:cNvGrpSpPr/>
          <p:nvPr/>
        </p:nvGrpSpPr>
        <p:grpSpPr>
          <a:xfrm>
            <a:off x="1327821" y="3528596"/>
            <a:ext cx="833079" cy="659650"/>
            <a:chOff x="1799495" y="3362211"/>
            <a:chExt cx="1111349" cy="879983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110CEC9-6460-5EC6-752E-D0B621D2A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2475" y="3362211"/>
              <a:ext cx="353677" cy="31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590">
              <a:extLst>
                <a:ext uri="{FF2B5EF4-FFF2-40B4-BE49-F238E27FC236}">
                  <a16:creationId xmlns:a16="http://schemas.microsoft.com/office/drawing/2014/main" id="{6EF0E2C7-E6D3-9C24-E2AF-B1904D0C2D43}"/>
                </a:ext>
              </a:extLst>
            </p:cNvPr>
            <p:cNvGrpSpPr/>
            <p:nvPr/>
          </p:nvGrpSpPr>
          <p:grpSpPr>
            <a:xfrm>
              <a:off x="1799495" y="3703265"/>
              <a:ext cx="1111349" cy="538929"/>
              <a:chOff x="1799495" y="3703265"/>
              <a:chExt cx="1111349" cy="538929"/>
            </a:xfrm>
          </p:grpSpPr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id="{A3A73D6E-5E81-245B-6FD4-11A9F08BFD1E}"/>
                  </a:ext>
                </a:extLst>
              </p:cNvPr>
              <p:cNvSpPr txBox="1"/>
              <p:nvPr/>
            </p:nvSpPr>
            <p:spPr bwMode="auto">
              <a:xfrm>
                <a:off x="1799495" y="3963754"/>
                <a:ext cx="1111349" cy="278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03832" tIns="51917" rIns="103832" bIns="51917" rtlCol="0">
                <a:spAutoFit/>
              </a:bodyPr>
              <a:lstStyle>
                <a:defPPr>
                  <a:defRPr lang="zh-CN"/>
                </a:defPPr>
                <a:lvl1pPr marL="171450" indent="-171450" eaLnBrk="1" hangingPunct="1">
                  <a:buClr>
                    <a:srgbClr val="C00000"/>
                  </a:buClr>
                  <a:buFont typeface="Wingdings" panose="05000000000000000000" pitchFamily="2" charset="2"/>
                  <a:buChar char="l"/>
                  <a:defRPr sz="800" b="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85725" marR="0" lvl="0" indent="-85725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p"/>
                  <a:defRPr/>
                </a:pPr>
                <a:r>
                  <a:rPr kumimoji="0" lang="en-US" altLang="zh-CN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IQC</a:t>
                </a:r>
                <a:r>
                  <a:rPr kumimoji="0" lang="zh-CN" altLang="en-US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检验</a:t>
                </a:r>
                <a:endParaRPr kumimoji="0" lang="en-US" altLang="zh-CN" sz="6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C59908B-2D95-7C23-B3C4-2D523B71812E}"/>
                  </a:ext>
                </a:extLst>
              </p:cNvPr>
              <p:cNvSpPr/>
              <p:nvPr/>
            </p:nvSpPr>
            <p:spPr bwMode="auto">
              <a:xfrm>
                <a:off x="1883917" y="3703265"/>
                <a:ext cx="665198" cy="2723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80948" tIns="40475" rIns="80948" bIns="40475" numCol="1" spcCol="7199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ea"/>
                    <a:sym typeface="Arial" panose="020B0604020202020204"/>
                  </a:rPr>
                  <a:t>QMS</a:t>
                </a: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endParaRPr>
              </a:p>
            </p:txBody>
          </p:sp>
        </p:grpSp>
      </p:grpSp>
      <p:cxnSp>
        <p:nvCxnSpPr>
          <p:cNvPr id="19" name="直接箭头连接符 15">
            <a:extLst>
              <a:ext uri="{FF2B5EF4-FFF2-40B4-BE49-F238E27FC236}">
                <a16:creationId xmlns:a16="http://schemas.microsoft.com/office/drawing/2014/main" id="{8D557181-0328-6A99-BA21-8600A0C8A1CD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783259" y="2552756"/>
            <a:ext cx="1067" cy="8653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9E14A48-27C9-0211-6D4D-B31056DF9E6D}"/>
              </a:ext>
            </a:extLst>
          </p:cNvPr>
          <p:cNvSpPr/>
          <p:nvPr/>
        </p:nvSpPr>
        <p:spPr>
          <a:xfrm>
            <a:off x="327718" y="3418151"/>
            <a:ext cx="913217" cy="4034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供应商</a:t>
            </a:r>
          </a:p>
        </p:txBody>
      </p:sp>
      <p:grpSp>
        <p:nvGrpSpPr>
          <p:cNvPr id="21" name="Group 583">
            <a:extLst>
              <a:ext uri="{FF2B5EF4-FFF2-40B4-BE49-F238E27FC236}">
                <a16:creationId xmlns:a16="http://schemas.microsoft.com/office/drawing/2014/main" id="{0A47DFEA-E7A0-FCBE-7A8A-2698A094C184}"/>
              </a:ext>
            </a:extLst>
          </p:cNvPr>
          <p:cNvGrpSpPr/>
          <p:nvPr/>
        </p:nvGrpSpPr>
        <p:grpSpPr>
          <a:xfrm>
            <a:off x="3773680" y="2568632"/>
            <a:ext cx="3537809" cy="2483296"/>
            <a:chOff x="5062342" y="3000570"/>
            <a:chExt cx="4578160" cy="3312785"/>
          </a:xfrm>
          <a:solidFill>
            <a:schemeClr val="bg1">
              <a:lumMod val="95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2240BD-802B-7D08-DA85-73B0BAAFB894}"/>
                </a:ext>
              </a:extLst>
            </p:cNvPr>
            <p:cNvSpPr/>
            <p:nvPr/>
          </p:nvSpPr>
          <p:spPr>
            <a:xfrm>
              <a:off x="5063544" y="3356305"/>
              <a:ext cx="4576958" cy="29570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396" tIns="45697" rIns="91396" bIns="45697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矩形 18">
              <a:extLst>
                <a:ext uri="{FF2B5EF4-FFF2-40B4-BE49-F238E27FC236}">
                  <a16:creationId xmlns:a16="http://schemas.microsoft.com/office/drawing/2014/main" id="{4E102F0F-C58D-C79E-C77B-C07512876F2E}"/>
                </a:ext>
              </a:extLst>
            </p:cNvPr>
            <p:cNvSpPr/>
            <p:nvPr/>
          </p:nvSpPr>
          <p:spPr>
            <a:xfrm>
              <a:off x="5062342" y="3000570"/>
              <a:ext cx="4577037" cy="3266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396" tIns="45697" rIns="91396" bIns="45697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2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             制造车间（大</a:t>
              </a:r>
              <a:r>
                <a:rPr kumimoji="0" lang="en-US" altLang="zh-CN" sz="112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MES</a:t>
              </a:r>
              <a:r>
                <a:rPr kumimoji="0" lang="zh-CN" altLang="en-US" sz="112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）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414D539-6BD8-5E15-65F5-59EF09A40BE0}"/>
              </a:ext>
            </a:extLst>
          </p:cNvPr>
          <p:cNvSpPr/>
          <p:nvPr/>
        </p:nvSpPr>
        <p:spPr>
          <a:xfrm>
            <a:off x="3911219" y="4089709"/>
            <a:ext cx="1154859" cy="430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中工序</a:t>
            </a:r>
            <a:endParaRPr kumimoji="0" lang="zh-CN" altLang="en-US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5" name="矩形 105">
            <a:extLst>
              <a:ext uri="{FF2B5EF4-FFF2-40B4-BE49-F238E27FC236}">
                <a16:creationId xmlns:a16="http://schemas.microsoft.com/office/drawing/2014/main" id="{7141B0D7-0DD7-D210-8526-481DDA6D8F06}"/>
              </a:ext>
            </a:extLst>
          </p:cNvPr>
          <p:cNvSpPr/>
          <p:nvPr/>
        </p:nvSpPr>
        <p:spPr>
          <a:xfrm>
            <a:off x="6045931" y="3546331"/>
            <a:ext cx="1114716" cy="430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</a:t>
            </a:r>
            <a:endParaRPr kumimoji="0" lang="zh-CN" altLang="en-US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6" name="矩形 105">
            <a:extLst>
              <a:ext uri="{FF2B5EF4-FFF2-40B4-BE49-F238E27FC236}">
                <a16:creationId xmlns:a16="http://schemas.microsoft.com/office/drawing/2014/main" id="{A0125725-FA14-2CA0-0CDC-4263D80AE164}"/>
              </a:ext>
            </a:extLst>
          </p:cNvPr>
          <p:cNvSpPr/>
          <p:nvPr/>
        </p:nvSpPr>
        <p:spPr>
          <a:xfrm>
            <a:off x="6366498" y="4537219"/>
            <a:ext cx="909927" cy="430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组装</a:t>
            </a:r>
          </a:p>
        </p:txBody>
      </p:sp>
      <p:grpSp>
        <p:nvGrpSpPr>
          <p:cNvPr id="27" name="Group 569">
            <a:extLst>
              <a:ext uri="{FF2B5EF4-FFF2-40B4-BE49-F238E27FC236}">
                <a16:creationId xmlns:a16="http://schemas.microsoft.com/office/drawing/2014/main" id="{5B8AED04-A675-AAFF-EC8D-0EEBB236CD82}"/>
              </a:ext>
            </a:extLst>
          </p:cNvPr>
          <p:cNvGrpSpPr/>
          <p:nvPr/>
        </p:nvGrpSpPr>
        <p:grpSpPr>
          <a:xfrm>
            <a:off x="3887076" y="4259309"/>
            <a:ext cx="1030949" cy="238664"/>
            <a:chOff x="5215141" y="5186764"/>
            <a:chExt cx="1375314" cy="318384"/>
          </a:xfrm>
          <a:solidFill>
            <a:schemeClr val="bg1">
              <a:lumMod val="95000"/>
            </a:schemeClr>
          </a:solidFill>
        </p:grpSpPr>
        <p:grpSp>
          <p:nvGrpSpPr>
            <p:cNvPr id="28" name="Group 289">
              <a:extLst>
                <a:ext uri="{FF2B5EF4-FFF2-40B4-BE49-F238E27FC236}">
                  <a16:creationId xmlns:a16="http://schemas.microsoft.com/office/drawing/2014/main" id="{51643BF4-06A8-D579-67A5-817E2BD95354}"/>
                </a:ext>
              </a:extLst>
            </p:cNvPr>
            <p:cNvGrpSpPr/>
            <p:nvPr/>
          </p:nvGrpSpPr>
          <p:grpSpPr>
            <a:xfrm>
              <a:off x="5215141" y="5186764"/>
              <a:ext cx="620069" cy="318384"/>
              <a:chOff x="6365928" y="3683491"/>
              <a:chExt cx="715734" cy="384116"/>
            </a:xfrm>
            <a:grpFill/>
          </p:grpSpPr>
          <p:pic>
            <p:nvPicPr>
              <p:cNvPr id="30" name="Picture 5">
                <a:extLst>
                  <a:ext uri="{FF2B5EF4-FFF2-40B4-BE49-F238E27FC236}">
                    <a16:creationId xmlns:a16="http://schemas.microsoft.com/office/drawing/2014/main" id="{86BFB0D5-E79F-E6B2-E7C0-F26F86CD04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65928" y="3683491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A8D3D5A7-A16B-B415-01B9-4F379DBE5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13633" y="3715519"/>
                <a:ext cx="634601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Box 331">
              <a:extLst>
                <a:ext uri="{FF2B5EF4-FFF2-40B4-BE49-F238E27FC236}">
                  <a16:creationId xmlns:a16="http://schemas.microsoft.com/office/drawing/2014/main" id="{F8073C93-D5E7-4CCA-74C3-AEAA0E64BDD8}"/>
                </a:ext>
              </a:extLst>
            </p:cNvPr>
            <p:cNvSpPr txBox="1"/>
            <p:nvPr/>
          </p:nvSpPr>
          <p:spPr bwMode="auto">
            <a:xfrm>
              <a:off x="5835209" y="5239235"/>
              <a:ext cx="755246" cy="2280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</p:grpSp>
      <p:grpSp>
        <p:nvGrpSpPr>
          <p:cNvPr id="32" name="Group 568">
            <a:extLst>
              <a:ext uri="{FF2B5EF4-FFF2-40B4-BE49-F238E27FC236}">
                <a16:creationId xmlns:a16="http://schemas.microsoft.com/office/drawing/2014/main" id="{D7BDDE63-D8FD-0B4C-858E-538C832573D4}"/>
              </a:ext>
            </a:extLst>
          </p:cNvPr>
          <p:cNvGrpSpPr/>
          <p:nvPr/>
        </p:nvGrpSpPr>
        <p:grpSpPr>
          <a:xfrm>
            <a:off x="3878103" y="3646121"/>
            <a:ext cx="3416465" cy="1296721"/>
            <a:chOff x="5195752" y="4478849"/>
            <a:chExt cx="4557658" cy="1729861"/>
          </a:xfrm>
          <a:solidFill>
            <a:schemeClr val="bg1">
              <a:lumMod val="95000"/>
            </a:schemeClr>
          </a:solidFill>
        </p:grpSpPr>
        <p:sp>
          <p:nvSpPr>
            <p:cNvPr id="33" name="矩形 105">
              <a:extLst>
                <a:ext uri="{FF2B5EF4-FFF2-40B4-BE49-F238E27FC236}">
                  <a16:creationId xmlns:a16="http://schemas.microsoft.com/office/drawing/2014/main" id="{DF534425-06AE-24E3-9A93-9F555666D574}"/>
                </a:ext>
              </a:extLst>
            </p:cNvPr>
            <p:cNvSpPr/>
            <p:nvPr/>
          </p:nvSpPr>
          <p:spPr>
            <a:xfrm>
              <a:off x="5219983" y="4478849"/>
              <a:ext cx="1540614" cy="574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7" rIns="91396" bIns="45697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前工序</a:t>
              </a:r>
              <a:endParaRPr kumimoji="0" lang="zh-CN" altLang="en-US" sz="67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grpSp>
          <p:nvGrpSpPr>
            <p:cNvPr id="34" name="Group 332">
              <a:extLst>
                <a:ext uri="{FF2B5EF4-FFF2-40B4-BE49-F238E27FC236}">
                  <a16:creationId xmlns:a16="http://schemas.microsoft.com/office/drawing/2014/main" id="{9AED9A5C-BF8F-B38A-CFF5-508BFB2C8AC0}"/>
                </a:ext>
              </a:extLst>
            </p:cNvPr>
            <p:cNvGrpSpPr/>
            <p:nvPr/>
          </p:nvGrpSpPr>
          <p:grpSpPr>
            <a:xfrm>
              <a:off x="5195752" y="4655309"/>
              <a:ext cx="3881327" cy="1553401"/>
              <a:chOff x="6358202" y="3933892"/>
              <a:chExt cx="4480141" cy="1874111"/>
            </a:xfrm>
            <a:grpFill/>
          </p:grpSpPr>
          <p:pic>
            <p:nvPicPr>
              <p:cNvPr id="38" name="Picture 5">
                <a:extLst>
                  <a:ext uri="{FF2B5EF4-FFF2-40B4-BE49-F238E27FC236}">
                    <a16:creationId xmlns:a16="http://schemas.microsoft.com/office/drawing/2014/main" id="{E43867D3-7E40-E9BF-5A3A-D3B2EAD67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58202" y="3933892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3">
                <a:extLst>
                  <a:ext uri="{FF2B5EF4-FFF2-40B4-BE49-F238E27FC236}">
                    <a16:creationId xmlns:a16="http://schemas.microsoft.com/office/drawing/2014/main" id="{9E8410E4-5459-55AB-3D8A-A507908E7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5907" y="3965920"/>
                <a:ext cx="634600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5">
                <a:extLst>
                  <a:ext uri="{FF2B5EF4-FFF2-40B4-BE49-F238E27FC236}">
                    <a16:creationId xmlns:a16="http://schemas.microsoft.com/office/drawing/2014/main" id="{CF0E40B3-9A5B-E176-1306-4C2BD8A5D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22609" y="5423887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">
                <a:extLst>
                  <a:ext uri="{FF2B5EF4-FFF2-40B4-BE49-F238E27FC236}">
                    <a16:creationId xmlns:a16="http://schemas.microsoft.com/office/drawing/2014/main" id="{2F02EB07-AA0E-DFF2-3D44-802D0A3A22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170314" y="5455915"/>
                <a:ext cx="634602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5">
                <a:extLst>
                  <a:ext uri="{FF2B5EF4-FFF2-40B4-BE49-F238E27FC236}">
                    <a16:creationId xmlns:a16="http://schemas.microsoft.com/office/drawing/2014/main" id="{E3F43DC5-DCF7-A1BF-487D-B40B448CC0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085707" y="4707965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3">
                <a:extLst>
                  <a:ext uri="{FF2B5EF4-FFF2-40B4-BE49-F238E27FC236}">
                    <a16:creationId xmlns:a16="http://schemas.microsoft.com/office/drawing/2014/main" id="{0AD6F073-C8BB-6BCD-52F0-8E0C10CED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133413" y="4739992"/>
                <a:ext cx="634602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TextBox 335">
              <a:extLst>
                <a:ext uri="{FF2B5EF4-FFF2-40B4-BE49-F238E27FC236}">
                  <a16:creationId xmlns:a16="http://schemas.microsoft.com/office/drawing/2014/main" id="{50B2A8D7-0F1E-5B7A-C17B-C9E1A9112965}"/>
                </a:ext>
              </a:extLst>
            </p:cNvPr>
            <p:cNvSpPr txBox="1"/>
            <p:nvPr/>
          </p:nvSpPr>
          <p:spPr bwMode="auto">
            <a:xfrm>
              <a:off x="5915156" y="4726995"/>
              <a:ext cx="698479" cy="2280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  <p:sp>
          <p:nvSpPr>
            <p:cNvPr id="36" name="TextBox 706">
              <a:extLst>
                <a:ext uri="{FF2B5EF4-FFF2-40B4-BE49-F238E27FC236}">
                  <a16:creationId xmlns:a16="http://schemas.microsoft.com/office/drawing/2014/main" id="{13FAAEFF-ED23-379B-231C-27A904E48792}"/>
                </a:ext>
              </a:extLst>
            </p:cNvPr>
            <p:cNvSpPr txBox="1"/>
            <p:nvPr/>
          </p:nvSpPr>
          <p:spPr bwMode="auto">
            <a:xfrm>
              <a:off x="9077079" y="5950070"/>
              <a:ext cx="622853" cy="2280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  <p:sp>
          <p:nvSpPr>
            <p:cNvPr id="37" name="TextBox 712">
              <a:extLst>
                <a:ext uri="{FF2B5EF4-FFF2-40B4-BE49-F238E27FC236}">
                  <a16:creationId xmlns:a16="http://schemas.microsoft.com/office/drawing/2014/main" id="{20D10DDB-2DF8-7F28-8612-19BB85181898}"/>
                </a:ext>
              </a:extLst>
            </p:cNvPr>
            <p:cNvSpPr txBox="1"/>
            <p:nvPr/>
          </p:nvSpPr>
          <p:spPr bwMode="auto">
            <a:xfrm>
              <a:off x="9067683" y="5294013"/>
              <a:ext cx="685727" cy="2280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</p:grpSp>
      <p:sp>
        <p:nvSpPr>
          <p:cNvPr id="44" name="TextBox 124">
            <a:extLst>
              <a:ext uri="{FF2B5EF4-FFF2-40B4-BE49-F238E27FC236}">
                <a16:creationId xmlns:a16="http://schemas.microsoft.com/office/drawing/2014/main" id="{8BD5191A-51CE-E2C6-25AC-91947DB63E4C}"/>
              </a:ext>
            </a:extLst>
          </p:cNvPr>
          <p:cNvSpPr txBox="1"/>
          <p:nvPr/>
        </p:nvSpPr>
        <p:spPr bwMode="auto">
          <a:xfrm>
            <a:off x="5114771" y="3734371"/>
            <a:ext cx="867515" cy="114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基础数据管理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工单管理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追溯管理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质量管理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设备管理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查询分析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报表与看板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系统集成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7E6E6794-8382-9DE2-6D66-521D9086356E}"/>
              </a:ext>
            </a:extLst>
          </p:cNvPr>
          <p:cNvSpPr txBox="1"/>
          <p:nvPr/>
        </p:nvSpPr>
        <p:spPr bwMode="auto">
          <a:xfrm>
            <a:off x="2635626" y="1660135"/>
            <a:ext cx="2468885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SO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、月度交货计划、在制、库存、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PO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、物料、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BOM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、工序报产等</a:t>
            </a:r>
          </a:p>
        </p:txBody>
      </p:sp>
      <p:sp>
        <p:nvSpPr>
          <p:cNvPr id="46" name="矩形 7">
            <a:extLst>
              <a:ext uri="{FF2B5EF4-FFF2-40B4-BE49-F238E27FC236}">
                <a16:creationId xmlns:a16="http://schemas.microsoft.com/office/drawing/2014/main" id="{8A53D243-81F1-DA1A-D10C-DD029DC4620B}"/>
              </a:ext>
            </a:extLst>
          </p:cNvPr>
          <p:cNvSpPr/>
          <p:nvPr/>
        </p:nvSpPr>
        <p:spPr bwMode="auto">
          <a:xfrm>
            <a:off x="4435132" y="2878323"/>
            <a:ext cx="884849" cy="258998"/>
          </a:xfrm>
          <a:prstGeom prst="rect">
            <a:avLst/>
          </a:prstGeom>
          <a:solidFill>
            <a:srgbClr val="317ABD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MES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生产执行管理</a:t>
            </a:r>
          </a:p>
        </p:txBody>
      </p:sp>
      <p:cxnSp>
        <p:nvCxnSpPr>
          <p:cNvPr id="47" name="直接箭头连接符 15">
            <a:extLst>
              <a:ext uri="{FF2B5EF4-FFF2-40B4-BE49-F238E27FC236}">
                <a16:creationId xmlns:a16="http://schemas.microsoft.com/office/drawing/2014/main" id="{A68D77F3-0CD5-3708-04A7-137E30A2F0FC}"/>
              </a:ext>
            </a:extLst>
          </p:cNvPr>
          <p:cNvCxnSpPr>
            <a:stCxn id="13" idx="2"/>
            <a:endCxn id="46" idx="1"/>
          </p:cNvCxnSpPr>
          <p:nvPr/>
        </p:nvCxnSpPr>
        <p:spPr>
          <a:xfrm rot="16200000" flipH="1">
            <a:off x="2712684" y="1285373"/>
            <a:ext cx="982100" cy="2462798"/>
          </a:xfrm>
          <a:prstGeom prst="bentConnector2">
            <a:avLst/>
          </a:prstGeom>
          <a:ln w="31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8">
            <a:extLst>
              <a:ext uri="{FF2B5EF4-FFF2-40B4-BE49-F238E27FC236}">
                <a16:creationId xmlns:a16="http://schemas.microsoft.com/office/drawing/2014/main" id="{E41F4E1B-163E-E0F8-9C83-6299B1EA38AB}"/>
              </a:ext>
            </a:extLst>
          </p:cNvPr>
          <p:cNvSpPr txBox="1"/>
          <p:nvPr/>
        </p:nvSpPr>
        <p:spPr bwMode="auto">
          <a:xfrm>
            <a:off x="2952677" y="3337444"/>
            <a:ext cx="833078" cy="52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物料领料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库存管理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成品发货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D94688-FF4B-FC5D-1EE7-E4616CA28878}"/>
              </a:ext>
            </a:extLst>
          </p:cNvPr>
          <p:cNvSpPr/>
          <p:nvPr/>
        </p:nvSpPr>
        <p:spPr bwMode="auto">
          <a:xfrm>
            <a:off x="2255433" y="3050875"/>
            <a:ext cx="1030571" cy="294344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WMS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（仓库管理系统）</a:t>
            </a:r>
          </a:p>
        </p:txBody>
      </p:sp>
      <p:cxnSp>
        <p:nvCxnSpPr>
          <p:cNvPr id="50" name="直接箭头连接符 15">
            <a:extLst>
              <a:ext uri="{FF2B5EF4-FFF2-40B4-BE49-F238E27FC236}">
                <a16:creationId xmlns:a16="http://schemas.microsoft.com/office/drawing/2014/main" id="{3421BCE5-0134-A9C4-2D7B-E468AF1269C9}"/>
              </a:ext>
            </a:extLst>
          </p:cNvPr>
          <p:cNvCxnSpPr>
            <a:stCxn id="54" idx="3"/>
          </p:cNvCxnSpPr>
          <p:nvPr/>
        </p:nvCxnSpPr>
        <p:spPr>
          <a:xfrm flipV="1">
            <a:off x="2992462" y="3711484"/>
            <a:ext cx="798638" cy="3120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52">
            <a:extLst>
              <a:ext uri="{FF2B5EF4-FFF2-40B4-BE49-F238E27FC236}">
                <a16:creationId xmlns:a16="http://schemas.microsoft.com/office/drawing/2014/main" id="{4302B41C-5E8B-620C-2E8A-908BC8A59138}"/>
              </a:ext>
            </a:extLst>
          </p:cNvPr>
          <p:cNvSpPr txBox="1"/>
          <p:nvPr/>
        </p:nvSpPr>
        <p:spPr bwMode="auto">
          <a:xfrm>
            <a:off x="8039998" y="2461439"/>
            <a:ext cx="979990" cy="52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客户管理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年度销售预测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年度滚动预测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售后管理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88C4BB-C0AC-8178-263C-77ED1DBD565B}"/>
              </a:ext>
            </a:extLst>
          </p:cNvPr>
          <p:cNvSpPr/>
          <p:nvPr/>
        </p:nvSpPr>
        <p:spPr bwMode="auto">
          <a:xfrm>
            <a:off x="7525925" y="2124525"/>
            <a:ext cx="1081511" cy="343486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CRM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客户关系管理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18F72403-EC01-76E2-93D0-0117EEB2525E}"/>
              </a:ext>
            </a:extLst>
          </p:cNvPr>
          <p:cNvSpPr/>
          <p:nvPr/>
        </p:nvSpPr>
        <p:spPr bwMode="auto">
          <a:xfrm>
            <a:off x="6326162" y="3201029"/>
            <a:ext cx="623868" cy="204164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IOT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4" name="矩形 18">
            <a:extLst>
              <a:ext uri="{FF2B5EF4-FFF2-40B4-BE49-F238E27FC236}">
                <a16:creationId xmlns:a16="http://schemas.microsoft.com/office/drawing/2014/main" id="{9DFE8A44-C9CE-FDB9-1F3B-1511124DEEED}"/>
              </a:ext>
            </a:extLst>
          </p:cNvPr>
          <p:cNvSpPr/>
          <p:nvPr/>
        </p:nvSpPr>
        <p:spPr>
          <a:xfrm>
            <a:off x="1978850" y="3465395"/>
            <a:ext cx="1013612" cy="11163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5" name="矩形 93">
            <a:extLst>
              <a:ext uri="{FF2B5EF4-FFF2-40B4-BE49-F238E27FC236}">
                <a16:creationId xmlns:a16="http://schemas.microsoft.com/office/drawing/2014/main" id="{4E681BCA-B0CF-CEB9-A394-BA11049F86B5}"/>
              </a:ext>
            </a:extLst>
          </p:cNvPr>
          <p:cNvSpPr/>
          <p:nvPr/>
        </p:nvSpPr>
        <p:spPr>
          <a:xfrm>
            <a:off x="2032785" y="3527072"/>
            <a:ext cx="893021" cy="93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6" name="TextBox 242">
            <a:extLst>
              <a:ext uri="{FF2B5EF4-FFF2-40B4-BE49-F238E27FC236}">
                <a16:creationId xmlns:a16="http://schemas.microsoft.com/office/drawing/2014/main" id="{52BCA27B-F130-5F3C-678B-363A5C6E8559}"/>
              </a:ext>
            </a:extLst>
          </p:cNvPr>
          <p:cNvSpPr txBox="1"/>
          <p:nvPr/>
        </p:nvSpPr>
        <p:spPr bwMode="auto">
          <a:xfrm>
            <a:off x="2146317" y="4232448"/>
            <a:ext cx="697020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拉动供料看板</a:t>
            </a:r>
          </a:p>
        </p:txBody>
      </p:sp>
      <p:sp>
        <p:nvSpPr>
          <p:cNvPr id="57" name="Rectangle 243">
            <a:extLst>
              <a:ext uri="{FF2B5EF4-FFF2-40B4-BE49-F238E27FC236}">
                <a16:creationId xmlns:a16="http://schemas.microsoft.com/office/drawing/2014/main" id="{93F0C489-9304-E6BC-7642-B771C31696D1}"/>
              </a:ext>
            </a:extLst>
          </p:cNvPr>
          <p:cNvSpPr/>
          <p:nvPr/>
        </p:nvSpPr>
        <p:spPr>
          <a:xfrm>
            <a:off x="2200145" y="3572322"/>
            <a:ext cx="543686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原物料库</a:t>
            </a: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D513F1F6-73B5-4D03-B392-B86E4751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161548" y="3745466"/>
            <a:ext cx="699043" cy="44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97A363A5-5850-B935-CA40-7C7EA69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23722" y="3790131"/>
            <a:ext cx="579241" cy="31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接箭头连接符 15">
            <a:extLst>
              <a:ext uri="{FF2B5EF4-FFF2-40B4-BE49-F238E27FC236}">
                <a16:creationId xmlns:a16="http://schemas.microsoft.com/office/drawing/2014/main" id="{C6883B96-612B-7A0D-FD74-7649190FF2A8}"/>
              </a:ext>
            </a:extLst>
          </p:cNvPr>
          <p:cNvCxnSpPr/>
          <p:nvPr/>
        </p:nvCxnSpPr>
        <p:spPr>
          <a:xfrm flipH="1">
            <a:off x="2447561" y="1825406"/>
            <a:ext cx="2542046" cy="5333"/>
          </a:xfrm>
          <a:prstGeom prst="straightConnector1">
            <a:avLst/>
          </a:prstGeom>
          <a:ln w="31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15">
            <a:extLst>
              <a:ext uri="{FF2B5EF4-FFF2-40B4-BE49-F238E27FC236}">
                <a16:creationId xmlns:a16="http://schemas.microsoft.com/office/drawing/2014/main" id="{8BD792C8-2351-4F3B-8C76-15B2123A2854}"/>
              </a:ext>
            </a:extLst>
          </p:cNvPr>
          <p:cNvCxnSpPr/>
          <p:nvPr/>
        </p:nvCxnSpPr>
        <p:spPr>
          <a:xfrm>
            <a:off x="2521630" y="1587358"/>
            <a:ext cx="1913503" cy="1307714"/>
          </a:xfrm>
          <a:prstGeom prst="bentConnector3">
            <a:avLst>
              <a:gd name="adj1" fmla="val -266"/>
            </a:avLst>
          </a:prstGeom>
          <a:ln w="31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15">
            <a:extLst>
              <a:ext uri="{FF2B5EF4-FFF2-40B4-BE49-F238E27FC236}">
                <a16:creationId xmlns:a16="http://schemas.microsoft.com/office/drawing/2014/main" id="{5C5FDD83-2444-4091-CD68-20A32042C2D8}"/>
              </a:ext>
            </a:extLst>
          </p:cNvPr>
          <p:cNvCxnSpPr>
            <a:stCxn id="49" idx="3"/>
            <a:endCxn id="46" idx="2"/>
          </p:cNvCxnSpPr>
          <p:nvPr/>
        </p:nvCxnSpPr>
        <p:spPr>
          <a:xfrm flipV="1">
            <a:off x="3286004" y="3137321"/>
            <a:ext cx="1591553" cy="60726"/>
          </a:xfrm>
          <a:prstGeom prst="bentConnector2">
            <a:avLst/>
          </a:prstGeom>
          <a:ln w="31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58">
            <a:extLst>
              <a:ext uri="{FF2B5EF4-FFF2-40B4-BE49-F238E27FC236}">
                <a16:creationId xmlns:a16="http://schemas.microsoft.com/office/drawing/2014/main" id="{04D83ED1-8230-D4DE-5CCC-6E63A547D3A7}"/>
              </a:ext>
            </a:extLst>
          </p:cNvPr>
          <p:cNvSpPr txBox="1"/>
          <p:nvPr/>
        </p:nvSpPr>
        <p:spPr bwMode="auto">
          <a:xfrm>
            <a:off x="4093411" y="3223414"/>
            <a:ext cx="1026251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原材料批次信息</a:t>
            </a:r>
          </a:p>
        </p:txBody>
      </p:sp>
      <p:cxnSp>
        <p:nvCxnSpPr>
          <p:cNvPr id="64" name="直接箭头连接符 15">
            <a:extLst>
              <a:ext uri="{FF2B5EF4-FFF2-40B4-BE49-F238E27FC236}">
                <a16:creationId xmlns:a16="http://schemas.microsoft.com/office/drawing/2014/main" id="{0E9EF0E2-6A6C-ACAA-3E5D-715948FA7CF4}"/>
              </a:ext>
            </a:extLst>
          </p:cNvPr>
          <p:cNvCxnSpPr>
            <a:endCxn id="53" idx="1"/>
          </p:cNvCxnSpPr>
          <p:nvPr/>
        </p:nvCxnSpPr>
        <p:spPr>
          <a:xfrm>
            <a:off x="5175844" y="3137163"/>
            <a:ext cx="1150319" cy="165949"/>
          </a:xfrm>
          <a:prstGeom prst="bentConnector3">
            <a:avLst>
              <a:gd name="adj1" fmla="val 131"/>
            </a:avLst>
          </a:prstGeom>
          <a:ln w="31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76">
            <a:extLst>
              <a:ext uri="{FF2B5EF4-FFF2-40B4-BE49-F238E27FC236}">
                <a16:creationId xmlns:a16="http://schemas.microsoft.com/office/drawing/2014/main" id="{43CBB0EA-43FE-8E10-092A-96CDFE446325}"/>
              </a:ext>
            </a:extLst>
          </p:cNvPr>
          <p:cNvSpPr txBox="1"/>
          <p:nvPr/>
        </p:nvSpPr>
        <p:spPr bwMode="auto">
          <a:xfrm>
            <a:off x="5109483" y="3124848"/>
            <a:ext cx="1383287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产品数据，过程数据、设备数据</a:t>
            </a:r>
          </a:p>
        </p:txBody>
      </p:sp>
      <p:sp>
        <p:nvSpPr>
          <p:cNvPr id="66" name="TextBox 477">
            <a:extLst>
              <a:ext uri="{FF2B5EF4-FFF2-40B4-BE49-F238E27FC236}">
                <a16:creationId xmlns:a16="http://schemas.microsoft.com/office/drawing/2014/main" id="{F788AEC1-6BC2-EC19-4CAA-869AB8B81549}"/>
              </a:ext>
            </a:extLst>
          </p:cNvPr>
          <p:cNvSpPr txBox="1"/>
          <p:nvPr/>
        </p:nvSpPr>
        <p:spPr bwMode="auto">
          <a:xfrm>
            <a:off x="5111184" y="3266495"/>
            <a:ext cx="1383287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生产信息，工艺流程、设备参数</a:t>
            </a:r>
          </a:p>
        </p:txBody>
      </p:sp>
      <p:sp>
        <p:nvSpPr>
          <p:cNvPr id="67" name="TextBox 487">
            <a:extLst>
              <a:ext uri="{FF2B5EF4-FFF2-40B4-BE49-F238E27FC236}">
                <a16:creationId xmlns:a16="http://schemas.microsoft.com/office/drawing/2014/main" id="{D4DA21D0-8FED-59C6-BFA0-D8A8E950719C}"/>
              </a:ext>
            </a:extLst>
          </p:cNvPr>
          <p:cNvSpPr txBox="1"/>
          <p:nvPr/>
        </p:nvSpPr>
        <p:spPr bwMode="auto">
          <a:xfrm>
            <a:off x="2132686" y="2845935"/>
            <a:ext cx="1124408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生产实绩</a:t>
            </a:r>
          </a:p>
        </p:txBody>
      </p:sp>
      <p:sp>
        <p:nvSpPr>
          <p:cNvPr id="68" name="TextBox 509">
            <a:extLst>
              <a:ext uri="{FF2B5EF4-FFF2-40B4-BE49-F238E27FC236}">
                <a16:creationId xmlns:a16="http://schemas.microsoft.com/office/drawing/2014/main" id="{347135DD-D26C-D91A-19CD-542758C7A350}"/>
              </a:ext>
            </a:extLst>
          </p:cNvPr>
          <p:cNvSpPr txBox="1"/>
          <p:nvPr/>
        </p:nvSpPr>
        <p:spPr bwMode="auto">
          <a:xfrm>
            <a:off x="1901567" y="2401591"/>
            <a:ext cx="378435" cy="2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生产计划</a:t>
            </a:r>
          </a:p>
        </p:txBody>
      </p:sp>
      <p:sp>
        <p:nvSpPr>
          <p:cNvPr id="69" name="TextBox 164">
            <a:extLst>
              <a:ext uri="{FF2B5EF4-FFF2-40B4-BE49-F238E27FC236}">
                <a16:creationId xmlns:a16="http://schemas.microsoft.com/office/drawing/2014/main" id="{2363F564-D2EC-9280-A551-BD6320BAD56D}"/>
              </a:ext>
            </a:extLst>
          </p:cNvPr>
          <p:cNvSpPr txBox="1"/>
          <p:nvPr/>
        </p:nvSpPr>
        <p:spPr bwMode="auto">
          <a:xfrm>
            <a:off x="2220105" y="2303992"/>
            <a:ext cx="879981" cy="38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MBOM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BOP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工艺文件</a:t>
            </a:r>
          </a:p>
        </p:txBody>
      </p:sp>
      <p:sp>
        <p:nvSpPr>
          <p:cNvPr id="70" name="矩形 92">
            <a:extLst>
              <a:ext uri="{FF2B5EF4-FFF2-40B4-BE49-F238E27FC236}">
                <a16:creationId xmlns:a16="http://schemas.microsoft.com/office/drawing/2014/main" id="{C0FB3E98-8B3A-45FD-2460-EF60EB3FBD42}"/>
              </a:ext>
            </a:extLst>
          </p:cNvPr>
          <p:cNvSpPr/>
          <p:nvPr/>
        </p:nvSpPr>
        <p:spPr bwMode="auto">
          <a:xfrm>
            <a:off x="2864016" y="2126856"/>
            <a:ext cx="942619" cy="347152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QMS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质量管理系统</a:t>
            </a:r>
          </a:p>
        </p:txBody>
      </p:sp>
      <p:cxnSp>
        <p:nvCxnSpPr>
          <p:cNvPr id="71" name="肘形连接符 69">
            <a:extLst>
              <a:ext uri="{FF2B5EF4-FFF2-40B4-BE49-F238E27FC236}">
                <a16:creationId xmlns:a16="http://schemas.microsoft.com/office/drawing/2014/main" id="{854F0B4A-46F1-43BB-686E-F063AD19D24F}"/>
              </a:ext>
            </a:extLst>
          </p:cNvPr>
          <p:cNvCxnSpPr>
            <a:stCxn id="54" idx="3"/>
          </p:cNvCxnSpPr>
          <p:nvPr/>
        </p:nvCxnSpPr>
        <p:spPr>
          <a:xfrm>
            <a:off x="2992462" y="4023562"/>
            <a:ext cx="795265" cy="4336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0">
            <a:extLst>
              <a:ext uri="{FF2B5EF4-FFF2-40B4-BE49-F238E27FC236}">
                <a16:creationId xmlns:a16="http://schemas.microsoft.com/office/drawing/2014/main" id="{ED0113B2-6FA7-0E91-4FF2-B4D5E8A2E2DF}"/>
              </a:ext>
            </a:extLst>
          </p:cNvPr>
          <p:cNvCxnSpPr>
            <a:stCxn id="9" idx="2"/>
            <a:endCxn id="46" idx="0"/>
          </p:cNvCxnSpPr>
          <p:nvPr/>
        </p:nvCxnSpPr>
        <p:spPr>
          <a:xfrm rot="5400000">
            <a:off x="4767692" y="2134830"/>
            <a:ext cx="853358" cy="633629"/>
          </a:xfrm>
          <a:prstGeom prst="bent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03">
            <a:extLst>
              <a:ext uri="{FF2B5EF4-FFF2-40B4-BE49-F238E27FC236}">
                <a16:creationId xmlns:a16="http://schemas.microsoft.com/office/drawing/2014/main" id="{21208A25-6F27-CF5E-A4C5-2F35D7D95710}"/>
              </a:ext>
            </a:extLst>
          </p:cNvPr>
          <p:cNvSpPr txBox="1"/>
          <p:nvPr/>
        </p:nvSpPr>
        <p:spPr bwMode="auto">
          <a:xfrm>
            <a:off x="5020179" y="2120104"/>
            <a:ext cx="684950" cy="38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工单信息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物料、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BOM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信息</a:t>
            </a:r>
          </a:p>
        </p:txBody>
      </p:sp>
      <p:cxnSp>
        <p:nvCxnSpPr>
          <p:cNvPr id="74" name="肘形连接符 72">
            <a:extLst>
              <a:ext uri="{FF2B5EF4-FFF2-40B4-BE49-F238E27FC236}">
                <a16:creationId xmlns:a16="http://schemas.microsoft.com/office/drawing/2014/main" id="{3A744B79-0344-A866-0D17-6D79A6FCCE89}"/>
              </a:ext>
            </a:extLst>
          </p:cNvPr>
          <p:cNvCxnSpPr>
            <a:stCxn id="6" idx="0"/>
            <a:endCxn id="11" idx="1"/>
          </p:cNvCxnSpPr>
          <p:nvPr/>
        </p:nvCxnSpPr>
        <p:spPr>
          <a:xfrm rot="5400000" flipH="1" flipV="1">
            <a:off x="732590" y="1399534"/>
            <a:ext cx="827109" cy="725770"/>
          </a:xfrm>
          <a:prstGeom prst="bentConnector2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94">
            <a:extLst>
              <a:ext uri="{FF2B5EF4-FFF2-40B4-BE49-F238E27FC236}">
                <a16:creationId xmlns:a16="http://schemas.microsoft.com/office/drawing/2014/main" id="{789D90C9-FACB-DB18-5AF4-BAB1C355B4EF}"/>
              </a:ext>
            </a:extLst>
          </p:cNvPr>
          <p:cNvSpPr/>
          <p:nvPr/>
        </p:nvSpPr>
        <p:spPr>
          <a:xfrm>
            <a:off x="761228" y="1284217"/>
            <a:ext cx="4924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物料认证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76" name="肘形连接符 74">
            <a:extLst>
              <a:ext uri="{FF2B5EF4-FFF2-40B4-BE49-F238E27FC236}">
                <a16:creationId xmlns:a16="http://schemas.microsoft.com/office/drawing/2014/main" id="{1498D537-5E13-9A6B-36EC-239C9B968502}"/>
              </a:ext>
            </a:extLst>
          </p:cNvPr>
          <p:cNvCxnSpPr>
            <a:stCxn id="11" idx="3"/>
            <a:endCxn id="9" idx="0"/>
          </p:cNvCxnSpPr>
          <p:nvPr/>
        </p:nvCxnSpPr>
        <p:spPr>
          <a:xfrm>
            <a:off x="2837996" y="1348864"/>
            <a:ext cx="2673189" cy="3212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50">
            <a:extLst>
              <a:ext uri="{FF2B5EF4-FFF2-40B4-BE49-F238E27FC236}">
                <a16:creationId xmlns:a16="http://schemas.microsoft.com/office/drawing/2014/main" id="{26667DF0-00B7-8661-3508-2C78407E4310}"/>
              </a:ext>
            </a:extLst>
          </p:cNvPr>
          <p:cNvSpPr/>
          <p:nvPr/>
        </p:nvSpPr>
        <p:spPr>
          <a:xfrm>
            <a:off x="3550195" y="1235569"/>
            <a:ext cx="9749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物料、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BOM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、物料认证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78" name="肘形连接符 76">
            <a:extLst>
              <a:ext uri="{FF2B5EF4-FFF2-40B4-BE49-F238E27FC236}">
                <a16:creationId xmlns:a16="http://schemas.microsoft.com/office/drawing/2014/main" id="{E921B023-8433-34BF-FA6C-DC98F24483E0}"/>
              </a:ext>
            </a:extLst>
          </p:cNvPr>
          <p:cNvCxnSpPr>
            <a:stCxn id="70" idx="3"/>
            <a:endCxn id="85" idx="3"/>
          </p:cNvCxnSpPr>
          <p:nvPr/>
        </p:nvCxnSpPr>
        <p:spPr>
          <a:xfrm flipV="1">
            <a:off x="3806635" y="1988867"/>
            <a:ext cx="1144473" cy="311565"/>
          </a:xfrm>
          <a:prstGeom prst="bentConnector3">
            <a:avLst>
              <a:gd name="adj1" fmla="val 1149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50">
            <a:extLst>
              <a:ext uri="{FF2B5EF4-FFF2-40B4-BE49-F238E27FC236}">
                <a16:creationId xmlns:a16="http://schemas.microsoft.com/office/drawing/2014/main" id="{E05B9BA6-582F-DC58-B8E4-62902D9CBC12}"/>
              </a:ext>
            </a:extLst>
          </p:cNvPr>
          <p:cNvSpPr/>
          <p:nvPr/>
        </p:nvSpPr>
        <p:spPr>
          <a:xfrm>
            <a:off x="3832806" y="2193587"/>
            <a:ext cx="101662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物料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,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供应商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,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客户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,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送货单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80" name="TextBox 164">
            <a:extLst>
              <a:ext uri="{FF2B5EF4-FFF2-40B4-BE49-F238E27FC236}">
                <a16:creationId xmlns:a16="http://schemas.microsoft.com/office/drawing/2014/main" id="{44E83D9E-AD7B-3240-1949-B559FA3A25BE}"/>
              </a:ext>
            </a:extLst>
          </p:cNvPr>
          <p:cNvSpPr txBox="1"/>
          <p:nvPr/>
        </p:nvSpPr>
        <p:spPr bwMode="auto">
          <a:xfrm>
            <a:off x="1716782" y="3044176"/>
            <a:ext cx="567056" cy="2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来料数据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结果回传</a:t>
            </a:r>
          </a:p>
        </p:txBody>
      </p:sp>
      <p:cxnSp>
        <p:nvCxnSpPr>
          <p:cNvPr id="81" name="肘形连接符 79">
            <a:extLst>
              <a:ext uri="{FF2B5EF4-FFF2-40B4-BE49-F238E27FC236}">
                <a16:creationId xmlns:a16="http://schemas.microsoft.com/office/drawing/2014/main" id="{4DF5784B-CF0D-125F-ACFA-9938FF3E1462}"/>
              </a:ext>
            </a:extLst>
          </p:cNvPr>
          <p:cNvCxnSpPr/>
          <p:nvPr/>
        </p:nvCxnSpPr>
        <p:spPr>
          <a:xfrm>
            <a:off x="3807152" y="2429142"/>
            <a:ext cx="1105938" cy="449181"/>
          </a:xfrm>
          <a:prstGeom prst="bentConnector3">
            <a:avLst>
              <a:gd name="adj1" fmla="val 9636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1D07DA43-92F4-7C88-ED50-E0CAB51EA58D}"/>
              </a:ext>
            </a:extLst>
          </p:cNvPr>
          <p:cNvSpPr/>
          <p:nvPr/>
        </p:nvSpPr>
        <p:spPr>
          <a:xfrm>
            <a:off x="3966359" y="2395789"/>
            <a:ext cx="9060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IPQC</a:t>
            </a: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、成品检验数据</a:t>
            </a:r>
          </a:p>
        </p:txBody>
      </p:sp>
      <p:cxnSp>
        <p:nvCxnSpPr>
          <p:cNvPr id="83" name="肘形连接符 81">
            <a:extLst>
              <a:ext uri="{FF2B5EF4-FFF2-40B4-BE49-F238E27FC236}">
                <a16:creationId xmlns:a16="http://schemas.microsoft.com/office/drawing/2014/main" id="{A2321E36-C978-91E2-C107-0D06CCB24E6A}"/>
              </a:ext>
            </a:extLst>
          </p:cNvPr>
          <p:cNvCxnSpPr>
            <a:endCxn id="6" idx="3"/>
          </p:cNvCxnSpPr>
          <p:nvPr/>
        </p:nvCxnSpPr>
        <p:spPr>
          <a:xfrm rot="16200000" flipV="1">
            <a:off x="710912" y="2981920"/>
            <a:ext cx="1418780" cy="1836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509">
            <a:extLst>
              <a:ext uri="{FF2B5EF4-FFF2-40B4-BE49-F238E27FC236}">
                <a16:creationId xmlns:a16="http://schemas.microsoft.com/office/drawing/2014/main" id="{3318FD77-0D55-C093-C148-21FA5AA877F8}"/>
              </a:ext>
            </a:extLst>
          </p:cNvPr>
          <p:cNvSpPr txBox="1"/>
          <p:nvPr/>
        </p:nvSpPr>
        <p:spPr bwMode="auto">
          <a:xfrm>
            <a:off x="1434540" y="2818036"/>
            <a:ext cx="378435" cy="2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品质信息</a:t>
            </a:r>
          </a:p>
        </p:txBody>
      </p:sp>
      <p:sp>
        <p:nvSpPr>
          <p:cNvPr id="85" name="TextBox 103">
            <a:extLst>
              <a:ext uri="{FF2B5EF4-FFF2-40B4-BE49-F238E27FC236}">
                <a16:creationId xmlns:a16="http://schemas.microsoft.com/office/drawing/2014/main" id="{17166BE7-0501-4C2B-EF5D-28B49AEEA340}"/>
              </a:ext>
            </a:extLst>
          </p:cNvPr>
          <p:cNvSpPr txBox="1"/>
          <p:nvPr/>
        </p:nvSpPr>
        <p:spPr bwMode="auto">
          <a:xfrm>
            <a:off x="3619243" y="1890276"/>
            <a:ext cx="1331865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成品库存信息、出入库单据报账</a:t>
            </a:r>
          </a:p>
        </p:txBody>
      </p:sp>
      <p:sp>
        <p:nvSpPr>
          <p:cNvPr id="86" name="矩形 7">
            <a:extLst>
              <a:ext uri="{FF2B5EF4-FFF2-40B4-BE49-F238E27FC236}">
                <a16:creationId xmlns:a16="http://schemas.microsoft.com/office/drawing/2014/main" id="{3D7413B6-8080-84F1-2244-5F3DAFFFA7C4}"/>
              </a:ext>
            </a:extLst>
          </p:cNvPr>
          <p:cNvSpPr/>
          <p:nvPr/>
        </p:nvSpPr>
        <p:spPr bwMode="auto">
          <a:xfrm>
            <a:off x="4603268" y="3432285"/>
            <a:ext cx="1859921" cy="212469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SPC+Particle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+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智制运营可视中心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7BC8717-EE86-64B7-9C06-30E7ACA32C46}"/>
              </a:ext>
            </a:extLst>
          </p:cNvPr>
          <p:cNvCxnSpPr/>
          <p:nvPr/>
        </p:nvCxnSpPr>
        <p:spPr>
          <a:xfrm flipH="1">
            <a:off x="5052464" y="3149876"/>
            <a:ext cx="2539" cy="285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6">
            <a:extLst>
              <a:ext uri="{FF2B5EF4-FFF2-40B4-BE49-F238E27FC236}">
                <a16:creationId xmlns:a16="http://schemas.microsoft.com/office/drawing/2014/main" id="{1F895DD4-82A7-7F69-B65F-E64D81A612EE}"/>
              </a:ext>
            </a:extLst>
          </p:cNvPr>
          <p:cNvCxnSpPr>
            <a:stCxn id="18" idx="0"/>
            <a:endCxn id="49" idx="1"/>
          </p:cNvCxnSpPr>
          <p:nvPr/>
        </p:nvCxnSpPr>
        <p:spPr>
          <a:xfrm rot="5400000" flipH="1" flipV="1">
            <a:off x="1654825" y="3183646"/>
            <a:ext cx="586208" cy="61500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7">
            <a:extLst>
              <a:ext uri="{FF2B5EF4-FFF2-40B4-BE49-F238E27FC236}">
                <a16:creationId xmlns:a16="http://schemas.microsoft.com/office/drawing/2014/main" id="{70DF5B67-BC28-460A-2038-2A73F1FE5F59}"/>
              </a:ext>
            </a:extLst>
          </p:cNvPr>
          <p:cNvCxnSpPr/>
          <p:nvPr/>
        </p:nvCxnSpPr>
        <p:spPr>
          <a:xfrm rot="5400000" flipH="1" flipV="1">
            <a:off x="3279407" y="1483042"/>
            <a:ext cx="1161198" cy="2224560"/>
          </a:xfrm>
          <a:prstGeom prst="bentConnector2">
            <a:avLst/>
          </a:prstGeom>
          <a:ln w="31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50">
            <a:extLst>
              <a:ext uri="{FF2B5EF4-FFF2-40B4-BE49-F238E27FC236}">
                <a16:creationId xmlns:a16="http://schemas.microsoft.com/office/drawing/2014/main" id="{222590DC-4E57-8A6E-630C-861941D26956}"/>
              </a:ext>
            </a:extLst>
          </p:cNvPr>
          <p:cNvSpPr/>
          <p:nvPr/>
        </p:nvSpPr>
        <p:spPr>
          <a:xfrm>
            <a:off x="2698667" y="2510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采购订单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出货计划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生产工单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91" name="肘形连接符 89">
            <a:extLst>
              <a:ext uri="{FF2B5EF4-FFF2-40B4-BE49-F238E27FC236}">
                <a16:creationId xmlns:a16="http://schemas.microsoft.com/office/drawing/2014/main" id="{3FAF2CE4-ABB6-5EFA-C1E6-5C09D6E93A68}"/>
              </a:ext>
            </a:extLst>
          </p:cNvPr>
          <p:cNvCxnSpPr/>
          <p:nvPr/>
        </p:nvCxnSpPr>
        <p:spPr>
          <a:xfrm rot="16200000" flipH="1">
            <a:off x="2376488" y="1812904"/>
            <a:ext cx="710955" cy="2641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194">
            <a:extLst>
              <a:ext uri="{FF2B5EF4-FFF2-40B4-BE49-F238E27FC236}">
                <a16:creationId xmlns:a16="http://schemas.microsoft.com/office/drawing/2014/main" id="{349CDC5B-4790-444D-C81A-92CA5F380C23}"/>
              </a:ext>
            </a:extLst>
          </p:cNvPr>
          <p:cNvSpPr/>
          <p:nvPr/>
        </p:nvSpPr>
        <p:spPr>
          <a:xfrm>
            <a:off x="2499739" y="2059837"/>
            <a:ext cx="338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图纸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4D2AC0E-937B-2B3A-1EFA-9B785937E0FC}"/>
              </a:ext>
            </a:extLst>
          </p:cNvPr>
          <p:cNvSpPr/>
          <p:nvPr/>
        </p:nvSpPr>
        <p:spPr bwMode="auto">
          <a:xfrm>
            <a:off x="6463189" y="1261027"/>
            <a:ext cx="816609" cy="332564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OA/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每刻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4E3A7B7-C7B8-AA3C-9E3D-D41FF71509A4}"/>
              </a:ext>
            </a:extLst>
          </p:cNvPr>
          <p:cNvSpPr/>
          <p:nvPr/>
        </p:nvSpPr>
        <p:spPr bwMode="auto">
          <a:xfrm>
            <a:off x="7790827" y="1259268"/>
            <a:ext cx="816609" cy="332564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SAP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cxnSp>
        <p:nvCxnSpPr>
          <p:cNvPr id="95" name="肘形连接符 93">
            <a:extLst>
              <a:ext uri="{FF2B5EF4-FFF2-40B4-BE49-F238E27FC236}">
                <a16:creationId xmlns:a16="http://schemas.microsoft.com/office/drawing/2014/main" id="{88F9C410-F325-1DE4-DF37-CDC32FC2D2E2}"/>
              </a:ext>
            </a:extLst>
          </p:cNvPr>
          <p:cNvCxnSpPr>
            <a:stCxn id="93" idx="2"/>
          </p:cNvCxnSpPr>
          <p:nvPr/>
        </p:nvCxnSpPr>
        <p:spPr>
          <a:xfrm rot="5400000">
            <a:off x="6371128" y="1242656"/>
            <a:ext cx="149432" cy="851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4">
            <a:extLst>
              <a:ext uri="{FF2B5EF4-FFF2-40B4-BE49-F238E27FC236}">
                <a16:creationId xmlns:a16="http://schemas.microsoft.com/office/drawing/2014/main" id="{C3D817EA-0727-4490-6AAF-792F8255C22E}"/>
              </a:ext>
            </a:extLst>
          </p:cNvPr>
          <p:cNvCxnSpPr>
            <a:stCxn id="94" idx="2"/>
            <a:endCxn id="9" idx="3"/>
          </p:cNvCxnSpPr>
          <p:nvPr/>
        </p:nvCxnSpPr>
        <p:spPr>
          <a:xfrm rot="5400000">
            <a:off x="6981819" y="630203"/>
            <a:ext cx="255685" cy="2178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FB9DB8A-C303-265C-8DD2-8F9888CAA81D}"/>
              </a:ext>
            </a:extLst>
          </p:cNvPr>
          <p:cNvCxnSpPr>
            <a:stCxn id="94" idx="1"/>
            <a:endCxn id="93" idx="3"/>
          </p:cNvCxnSpPr>
          <p:nvPr/>
        </p:nvCxnSpPr>
        <p:spPr>
          <a:xfrm flipH="1">
            <a:off x="7279798" y="1425550"/>
            <a:ext cx="511029" cy="17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6">
            <a:extLst>
              <a:ext uri="{FF2B5EF4-FFF2-40B4-BE49-F238E27FC236}">
                <a16:creationId xmlns:a16="http://schemas.microsoft.com/office/drawing/2014/main" id="{7F367A07-582F-EDA5-AC5B-F2F7587C3596}"/>
              </a:ext>
            </a:extLst>
          </p:cNvPr>
          <p:cNvCxnSpPr>
            <a:stCxn id="9" idx="0"/>
            <a:endCxn id="6" idx="1"/>
          </p:cNvCxnSpPr>
          <p:nvPr/>
        </p:nvCxnSpPr>
        <p:spPr>
          <a:xfrm rot="16200000" flipH="1" flipV="1">
            <a:off x="2527469" y="-619353"/>
            <a:ext cx="694298" cy="5273135"/>
          </a:xfrm>
          <a:prstGeom prst="bentConnector4">
            <a:avLst>
              <a:gd name="adj1" fmla="val -24694"/>
              <a:gd name="adj2" fmla="val 103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8CFA9E8-C6F3-E846-CB2A-5233C7999ACB}"/>
              </a:ext>
            </a:extLst>
          </p:cNvPr>
          <p:cNvSpPr/>
          <p:nvPr/>
        </p:nvSpPr>
        <p:spPr>
          <a:xfrm>
            <a:off x="7464204" y="1212126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请假出差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加班管理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人事变动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薪资数据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岗位信息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1CC3A44-B21D-C400-6448-6F988C78361F}"/>
              </a:ext>
            </a:extLst>
          </p:cNvPr>
          <p:cNvSpPr/>
          <p:nvPr/>
        </p:nvSpPr>
        <p:spPr>
          <a:xfrm>
            <a:off x="6872812" y="1767905"/>
            <a:ext cx="8793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岗位信息、薪资数据</a:t>
            </a:r>
          </a:p>
        </p:txBody>
      </p:sp>
      <p:sp>
        <p:nvSpPr>
          <p:cNvPr id="101" name="TextBox 324">
            <a:extLst>
              <a:ext uri="{FF2B5EF4-FFF2-40B4-BE49-F238E27FC236}">
                <a16:creationId xmlns:a16="http://schemas.microsoft.com/office/drawing/2014/main" id="{17843597-7740-A9CC-17AE-3564465E515F}"/>
              </a:ext>
            </a:extLst>
          </p:cNvPr>
          <p:cNvSpPr txBox="1"/>
          <p:nvPr/>
        </p:nvSpPr>
        <p:spPr bwMode="auto">
          <a:xfrm>
            <a:off x="7872497" y="922974"/>
            <a:ext cx="792963" cy="31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组织、人事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考勤、薪资</a:t>
            </a:r>
          </a:p>
        </p:txBody>
      </p:sp>
      <p:sp>
        <p:nvSpPr>
          <p:cNvPr id="102" name="TextBox 324">
            <a:extLst>
              <a:ext uri="{FF2B5EF4-FFF2-40B4-BE49-F238E27FC236}">
                <a16:creationId xmlns:a16="http://schemas.microsoft.com/office/drawing/2014/main" id="{1F85C7A7-A301-AF0A-C5AB-51E8A94EF2A7}"/>
              </a:ext>
            </a:extLst>
          </p:cNvPr>
          <p:cNvSpPr txBox="1"/>
          <p:nvPr/>
        </p:nvSpPr>
        <p:spPr bwMode="auto">
          <a:xfrm>
            <a:off x="3147980" y="2423696"/>
            <a:ext cx="869690" cy="72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IPQC</a:t>
            </a: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检验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成品检验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MSA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LPA</a:t>
            </a: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质量事故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环保、文档</a:t>
            </a:r>
          </a:p>
        </p:txBody>
      </p:sp>
      <p:sp>
        <p:nvSpPr>
          <p:cNvPr id="103" name="TextBox 23">
            <a:extLst>
              <a:ext uri="{FF2B5EF4-FFF2-40B4-BE49-F238E27FC236}">
                <a16:creationId xmlns:a16="http://schemas.microsoft.com/office/drawing/2014/main" id="{90949B89-EC75-DDCF-6095-BF9A43F2D864}"/>
              </a:ext>
            </a:extLst>
          </p:cNvPr>
          <p:cNvSpPr txBox="1"/>
          <p:nvPr/>
        </p:nvSpPr>
        <p:spPr bwMode="auto">
          <a:xfrm>
            <a:off x="6559815" y="881708"/>
            <a:ext cx="702265" cy="41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流程审批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费用报销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C0C0A2A-CEDD-3632-CC0B-C0206954426F}"/>
              </a:ext>
            </a:extLst>
          </p:cNvPr>
          <p:cNvSpPr/>
          <p:nvPr/>
        </p:nvSpPr>
        <p:spPr>
          <a:xfrm>
            <a:off x="6136901" y="1664637"/>
            <a:ext cx="4924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费用报销</a:t>
            </a:r>
          </a:p>
        </p:txBody>
      </p:sp>
      <p:cxnSp>
        <p:nvCxnSpPr>
          <p:cNvPr id="105" name="肘形连接符 103">
            <a:extLst>
              <a:ext uri="{FF2B5EF4-FFF2-40B4-BE49-F238E27FC236}">
                <a16:creationId xmlns:a16="http://schemas.microsoft.com/office/drawing/2014/main" id="{335F98D0-DFB3-F14F-395B-1FFEE65883AF}"/>
              </a:ext>
            </a:extLst>
          </p:cNvPr>
          <p:cNvCxnSpPr>
            <a:stCxn id="52" idx="1"/>
          </p:cNvCxnSpPr>
          <p:nvPr/>
        </p:nvCxnSpPr>
        <p:spPr>
          <a:xfrm rot="10800000">
            <a:off x="6042244" y="1964423"/>
            <a:ext cx="1483682" cy="3318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50">
            <a:extLst>
              <a:ext uri="{FF2B5EF4-FFF2-40B4-BE49-F238E27FC236}">
                <a16:creationId xmlns:a16="http://schemas.microsoft.com/office/drawing/2014/main" id="{6A291EF0-E7D7-E050-6A52-A89AB44ADB0F}"/>
              </a:ext>
            </a:extLst>
          </p:cNvPr>
          <p:cNvSpPr/>
          <p:nvPr/>
        </p:nvSpPr>
        <p:spPr>
          <a:xfrm>
            <a:off x="5974591" y="1965272"/>
            <a:ext cx="8771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客户信息、销售订单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754614A-4472-0367-E285-B2AF0622F332}"/>
              </a:ext>
            </a:extLst>
          </p:cNvPr>
          <p:cNvSpPr/>
          <p:nvPr/>
        </p:nvSpPr>
        <p:spPr>
          <a:xfrm>
            <a:off x="7854718" y="2758664"/>
            <a:ext cx="182627" cy="47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订单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发货</a:t>
            </a:r>
          </a:p>
        </p:txBody>
      </p:sp>
      <p:sp>
        <p:nvSpPr>
          <p:cNvPr id="108" name="TextBox 458">
            <a:extLst>
              <a:ext uri="{FF2B5EF4-FFF2-40B4-BE49-F238E27FC236}">
                <a16:creationId xmlns:a16="http://schemas.microsoft.com/office/drawing/2014/main" id="{A2E2E0A1-F304-3D1F-DD51-83219C71EC4A}"/>
              </a:ext>
            </a:extLst>
          </p:cNvPr>
          <p:cNvSpPr txBox="1"/>
          <p:nvPr/>
        </p:nvSpPr>
        <p:spPr bwMode="auto">
          <a:xfrm>
            <a:off x="3192386" y="3092211"/>
            <a:ext cx="1026251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成品下仓数据</a:t>
            </a:r>
          </a:p>
        </p:txBody>
      </p:sp>
      <p:sp>
        <p:nvSpPr>
          <p:cNvPr id="109" name="矩形 18">
            <a:extLst>
              <a:ext uri="{FF2B5EF4-FFF2-40B4-BE49-F238E27FC236}">
                <a16:creationId xmlns:a16="http://schemas.microsoft.com/office/drawing/2014/main" id="{B150399E-6673-7001-640A-4CBB35C9A1B9}"/>
              </a:ext>
            </a:extLst>
          </p:cNvPr>
          <p:cNvSpPr/>
          <p:nvPr/>
        </p:nvSpPr>
        <p:spPr>
          <a:xfrm>
            <a:off x="7612851" y="3430870"/>
            <a:ext cx="913217" cy="4034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客户</a:t>
            </a:r>
          </a:p>
        </p:txBody>
      </p:sp>
      <p:cxnSp>
        <p:nvCxnSpPr>
          <p:cNvPr id="110" name="肘形连接符 108">
            <a:extLst>
              <a:ext uri="{FF2B5EF4-FFF2-40B4-BE49-F238E27FC236}">
                <a16:creationId xmlns:a16="http://schemas.microsoft.com/office/drawing/2014/main" id="{711CB0E1-347B-7AB2-C579-FA0722C921E1}"/>
              </a:ext>
            </a:extLst>
          </p:cNvPr>
          <p:cNvCxnSpPr>
            <a:stCxn id="109" idx="0"/>
            <a:endCxn id="52" idx="2"/>
          </p:cNvCxnSpPr>
          <p:nvPr/>
        </p:nvCxnSpPr>
        <p:spPr>
          <a:xfrm rot="16200000" flipV="1">
            <a:off x="7586641" y="2948051"/>
            <a:ext cx="962859" cy="2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5A207BC-498E-37F1-F3AE-75BF5E5AC032}"/>
              </a:ext>
            </a:extLst>
          </p:cNvPr>
          <p:cNvSpPr/>
          <p:nvPr/>
        </p:nvSpPr>
        <p:spPr bwMode="auto">
          <a:xfrm>
            <a:off x="5014615" y="944974"/>
            <a:ext cx="1005575" cy="347493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全面预算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cxnSp>
        <p:nvCxnSpPr>
          <p:cNvPr id="112" name="肘形连接符 110">
            <a:extLst>
              <a:ext uri="{FF2B5EF4-FFF2-40B4-BE49-F238E27FC236}">
                <a16:creationId xmlns:a16="http://schemas.microsoft.com/office/drawing/2014/main" id="{D430DB56-E73A-491D-F469-670E9FFD98AD}"/>
              </a:ext>
            </a:extLst>
          </p:cNvPr>
          <p:cNvCxnSpPr>
            <a:stCxn id="111" idx="2"/>
            <a:endCxn id="93" idx="1"/>
          </p:cNvCxnSpPr>
          <p:nvPr/>
        </p:nvCxnSpPr>
        <p:spPr>
          <a:xfrm rot="16200000" flipH="1">
            <a:off x="5922876" y="886994"/>
            <a:ext cx="134842" cy="945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7">
            <a:extLst>
              <a:ext uri="{FF2B5EF4-FFF2-40B4-BE49-F238E27FC236}">
                <a16:creationId xmlns:a16="http://schemas.microsoft.com/office/drawing/2014/main" id="{9D1C6334-AEB4-47DE-FD0B-3B7E6EB7D4A2}"/>
              </a:ext>
            </a:extLst>
          </p:cNvPr>
          <p:cNvSpPr/>
          <p:nvPr/>
        </p:nvSpPr>
        <p:spPr bwMode="auto">
          <a:xfrm>
            <a:off x="5442990" y="2863581"/>
            <a:ext cx="814759" cy="269720"/>
          </a:xfrm>
          <a:prstGeom prst="rect">
            <a:avLst/>
          </a:prstGeom>
          <a:solidFill>
            <a:srgbClr val="317ABD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948" tIns="40475" rIns="80948" bIns="40475" numCol="1" spcCol="7199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设备管理</a:t>
            </a:r>
          </a:p>
        </p:txBody>
      </p:sp>
      <p:cxnSp>
        <p:nvCxnSpPr>
          <p:cNvPr id="114" name="肘形连接符 112">
            <a:extLst>
              <a:ext uri="{FF2B5EF4-FFF2-40B4-BE49-F238E27FC236}">
                <a16:creationId xmlns:a16="http://schemas.microsoft.com/office/drawing/2014/main" id="{EBB21868-DBD6-CA50-2545-0B671FC68B49}"/>
              </a:ext>
            </a:extLst>
          </p:cNvPr>
          <p:cNvCxnSpPr>
            <a:endCxn id="113" idx="0"/>
          </p:cNvCxnSpPr>
          <p:nvPr/>
        </p:nvCxnSpPr>
        <p:spPr>
          <a:xfrm rot="16200000" flipH="1">
            <a:off x="5290887" y="2304098"/>
            <a:ext cx="866012" cy="252954"/>
          </a:xfrm>
          <a:prstGeom prst="bent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03">
            <a:extLst>
              <a:ext uri="{FF2B5EF4-FFF2-40B4-BE49-F238E27FC236}">
                <a16:creationId xmlns:a16="http://schemas.microsoft.com/office/drawing/2014/main" id="{65A52453-74BC-BEA3-CB0F-7009EBC10040}"/>
              </a:ext>
            </a:extLst>
          </p:cNvPr>
          <p:cNvSpPr txBox="1"/>
          <p:nvPr/>
        </p:nvSpPr>
        <p:spPr bwMode="auto">
          <a:xfrm>
            <a:off x="5510179" y="2117889"/>
            <a:ext cx="684950" cy="28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设备入库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付款、账务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865D23D-9B9E-B0F7-3B04-2CB26CF5A312}"/>
              </a:ext>
            </a:extLst>
          </p:cNvPr>
          <p:cNvSpPr/>
          <p:nvPr/>
        </p:nvSpPr>
        <p:spPr>
          <a:xfrm>
            <a:off x="5264270" y="2851778"/>
            <a:ext cx="2840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7" name="肘形连接符 115">
            <a:extLst>
              <a:ext uri="{FF2B5EF4-FFF2-40B4-BE49-F238E27FC236}">
                <a16:creationId xmlns:a16="http://schemas.microsoft.com/office/drawing/2014/main" id="{AEF23E20-47AC-C9CC-1A04-1DBCD62EAACF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6599377" y="3443911"/>
            <a:ext cx="272420" cy="194983"/>
          </a:xfrm>
          <a:prstGeom prst="bentConnector3">
            <a:avLst>
              <a:gd name="adj1" fmla="val 50000"/>
            </a:avLst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05">
            <a:extLst>
              <a:ext uri="{FF2B5EF4-FFF2-40B4-BE49-F238E27FC236}">
                <a16:creationId xmlns:a16="http://schemas.microsoft.com/office/drawing/2014/main" id="{EB452DC3-C694-EF83-CD0D-E58881A13602}"/>
              </a:ext>
            </a:extLst>
          </p:cNvPr>
          <p:cNvSpPr/>
          <p:nvPr/>
        </p:nvSpPr>
        <p:spPr>
          <a:xfrm>
            <a:off x="6371066" y="3581356"/>
            <a:ext cx="1154859" cy="430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产线设备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31D8BDA-2FF2-1E07-3C4F-F3E148430584}"/>
              </a:ext>
            </a:extLst>
          </p:cNvPr>
          <p:cNvSpPr/>
          <p:nvPr/>
        </p:nvSpPr>
        <p:spPr>
          <a:xfrm>
            <a:off x="3912856" y="4576975"/>
            <a:ext cx="1154859" cy="430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后工序</a:t>
            </a:r>
            <a:endParaRPr kumimoji="0" lang="zh-CN" altLang="en-US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120" name="Group 569">
            <a:extLst>
              <a:ext uri="{FF2B5EF4-FFF2-40B4-BE49-F238E27FC236}">
                <a16:creationId xmlns:a16="http://schemas.microsoft.com/office/drawing/2014/main" id="{54C5C305-56CB-5463-C712-88F6838718D0}"/>
              </a:ext>
            </a:extLst>
          </p:cNvPr>
          <p:cNvGrpSpPr/>
          <p:nvPr/>
        </p:nvGrpSpPr>
        <p:grpSpPr>
          <a:xfrm>
            <a:off x="3893077" y="4729063"/>
            <a:ext cx="1030949" cy="238664"/>
            <a:chOff x="5215141" y="5186764"/>
            <a:chExt cx="1375314" cy="318384"/>
          </a:xfrm>
          <a:solidFill>
            <a:schemeClr val="bg1">
              <a:lumMod val="95000"/>
            </a:schemeClr>
          </a:solidFill>
        </p:grpSpPr>
        <p:grpSp>
          <p:nvGrpSpPr>
            <p:cNvPr id="121" name="Group 289">
              <a:extLst>
                <a:ext uri="{FF2B5EF4-FFF2-40B4-BE49-F238E27FC236}">
                  <a16:creationId xmlns:a16="http://schemas.microsoft.com/office/drawing/2014/main" id="{B292B3FB-3C92-92C4-D90D-EBA6BB49F381}"/>
                </a:ext>
              </a:extLst>
            </p:cNvPr>
            <p:cNvGrpSpPr/>
            <p:nvPr/>
          </p:nvGrpSpPr>
          <p:grpSpPr>
            <a:xfrm>
              <a:off x="5215141" y="5186764"/>
              <a:ext cx="620069" cy="318384"/>
              <a:chOff x="6365928" y="3683491"/>
              <a:chExt cx="715734" cy="384116"/>
            </a:xfrm>
            <a:grpFill/>
          </p:grpSpPr>
          <p:pic>
            <p:nvPicPr>
              <p:cNvPr id="123" name="Picture 5">
                <a:extLst>
                  <a:ext uri="{FF2B5EF4-FFF2-40B4-BE49-F238E27FC236}">
                    <a16:creationId xmlns:a16="http://schemas.microsoft.com/office/drawing/2014/main" id="{A67E03CE-27E3-E9E4-87BF-F130C9D93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65928" y="3683491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3">
                <a:extLst>
                  <a:ext uri="{FF2B5EF4-FFF2-40B4-BE49-F238E27FC236}">
                    <a16:creationId xmlns:a16="http://schemas.microsoft.com/office/drawing/2014/main" id="{63DA0A9D-9B77-B6E3-435C-F85D114F1C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13633" y="3715519"/>
                <a:ext cx="634601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2" name="TextBox 331">
              <a:extLst>
                <a:ext uri="{FF2B5EF4-FFF2-40B4-BE49-F238E27FC236}">
                  <a16:creationId xmlns:a16="http://schemas.microsoft.com/office/drawing/2014/main" id="{CE91C437-8E2C-8EFE-5381-76A3AB14E666}"/>
                </a:ext>
              </a:extLst>
            </p:cNvPr>
            <p:cNvSpPr txBox="1"/>
            <p:nvPr/>
          </p:nvSpPr>
          <p:spPr bwMode="auto">
            <a:xfrm>
              <a:off x="5835209" y="5239235"/>
              <a:ext cx="755246" cy="2280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</p:grpSp>
      <p:grpSp>
        <p:nvGrpSpPr>
          <p:cNvPr id="125" name="Group 623">
            <a:extLst>
              <a:ext uri="{FF2B5EF4-FFF2-40B4-BE49-F238E27FC236}">
                <a16:creationId xmlns:a16="http://schemas.microsoft.com/office/drawing/2014/main" id="{1C7E57F8-BE78-C2A4-86A8-DF990F040960}"/>
              </a:ext>
            </a:extLst>
          </p:cNvPr>
          <p:cNvGrpSpPr/>
          <p:nvPr/>
        </p:nvGrpSpPr>
        <p:grpSpPr>
          <a:xfrm>
            <a:off x="4729477" y="3835369"/>
            <a:ext cx="1610822" cy="1121117"/>
            <a:chOff x="6337403" y="4690431"/>
            <a:chExt cx="2148881" cy="1495601"/>
          </a:xfrm>
        </p:grpSpPr>
        <p:sp>
          <p:nvSpPr>
            <p:cNvPr id="126" name="虚尾箭头 6">
              <a:extLst>
                <a:ext uri="{FF2B5EF4-FFF2-40B4-BE49-F238E27FC236}">
                  <a16:creationId xmlns:a16="http://schemas.microsoft.com/office/drawing/2014/main" id="{7F145282-8311-D30A-E5CC-B2943FD22939}"/>
                </a:ext>
              </a:extLst>
            </p:cNvPr>
            <p:cNvSpPr/>
            <p:nvPr/>
          </p:nvSpPr>
          <p:spPr bwMode="auto">
            <a:xfrm>
              <a:off x="6611008" y="5798714"/>
              <a:ext cx="1532749" cy="387318"/>
            </a:xfrm>
            <a:prstGeom prst="striped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lIns="80948" tIns="40475" rIns="80948" bIns="40475" numCol="1" spcCol="7199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2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7" name="虚尾箭头 6">
              <a:extLst>
                <a:ext uri="{FF2B5EF4-FFF2-40B4-BE49-F238E27FC236}">
                  <a16:creationId xmlns:a16="http://schemas.microsoft.com/office/drawing/2014/main" id="{CAABCEA4-2B00-5A12-A554-B7425A44D5D0}"/>
                </a:ext>
              </a:extLst>
            </p:cNvPr>
            <p:cNvSpPr/>
            <p:nvPr/>
          </p:nvSpPr>
          <p:spPr bwMode="auto">
            <a:xfrm rot="5400000">
              <a:off x="6300050" y="4727784"/>
              <a:ext cx="462024" cy="387318"/>
            </a:xfrm>
            <a:prstGeom prst="striped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lIns="80948" tIns="40475" rIns="80948" bIns="40475" numCol="1" spcCol="7199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2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8" name="虚尾箭头 6">
              <a:extLst>
                <a:ext uri="{FF2B5EF4-FFF2-40B4-BE49-F238E27FC236}">
                  <a16:creationId xmlns:a16="http://schemas.microsoft.com/office/drawing/2014/main" id="{CBE5B344-A9E1-DBF2-F3BA-633FE055AD1A}"/>
                </a:ext>
              </a:extLst>
            </p:cNvPr>
            <p:cNvSpPr/>
            <p:nvPr/>
          </p:nvSpPr>
          <p:spPr bwMode="auto">
            <a:xfrm rot="16200000">
              <a:off x="8085605" y="5514696"/>
              <a:ext cx="414040" cy="387318"/>
            </a:xfrm>
            <a:prstGeom prst="striped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lIns="80948" tIns="40475" rIns="80948" bIns="40475" numCol="1" spcCol="7199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2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29" name="虚尾箭头 6">
              <a:extLst>
                <a:ext uri="{FF2B5EF4-FFF2-40B4-BE49-F238E27FC236}">
                  <a16:creationId xmlns:a16="http://schemas.microsoft.com/office/drawing/2014/main" id="{35A97285-5C9B-85DB-6FC9-64016A3FF765}"/>
                </a:ext>
              </a:extLst>
            </p:cNvPr>
            <p:cNvSpPr/>
            <p:nvPr/>
          </p:nvSpPr>
          <p:spPr bwMode="auto">
            <a:xfrm rot="5400000">
              <a:off x="6312871" y="5509601"/>
              <a:ext cx="436381" cy="387318"/>
            </a:xfrm>
            <a:prstGeom prst="striped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lIns="80948" tIns="40475" rIns="80948" bIns="40475" numCol="1" spcCol="7199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2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30" name="虚尾箭头 6">
              <a:extLst>
                <a:ext uri="{FF2B5EF4-FFF2-40B4-BE49-F238E27FC236}">
                  <a16:creationId xmlns:a16="http://schemas.microsoft.com/office/drawing/2014/main" id="{599DF314-B9E7-E4C6-87DE-2EC80DD311B2}"/>
                </a:ext>
              </a:extLst>
            </p:cNvPr>
            <p:cNvSpPr/>
            <p:nvPr/>
          </p:nvSpPr>
          <p:spPr bwMode="auto">
            <a:xfrm rot="16200000">
              <a:off x="8061613" y="4727784"/>
              <a:ext cx="462024" cy="387318"/>
            </a:xfrm>
            <a:prstGeom prst="stripedRight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lIns="80948" tIns="40475" rIns="80948" bIns="40475" numCol="1" spcCol="7199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275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31" name="矩形 105">
            <a:extLst>
              <a:ext uri="{FF2B5EF4-FFF2-40B4-BE49-F238E27FC236}">
                <a16:creationId xmlns:a16="http://schemas.microsoft.com/office/drawing/2014/main" id="{9E431C9C-3972-3FF0-0D31-E6130330B790}"/>
              </a:ext>
            </a:extLst>
          </p:cNvPr>
          <p:cNvSpPr/>
          <p:nvPr/>
        </p:nvSpPr>
        <p:spPr>
          <a:xfrm>
            <a:off x="6594875" y="3723363"/>
            <a:ext cx="513349" cy="15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  </a:t>
            </a:r>
            <a:r>
              <a:rPr kumimoji="0" lang="en-US" altLang="zh-CN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PACK</a:t>
            </a:r>
            <a:endParaRPr kumimoji="0" lang="zh-CN" altLang="en-US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32" name="矩形 105">
            <a:extLst>
              <a:ext uri="{FF2B5EF4-FFF2-40B4-BE49-F238E27FC236}">
                <a16:creationId xmlns:a16="http://schemas.microsoft.com/office/drawing/2014/main" id="{C50239FA-955C-F1E8-11AF-79CDEF9F4475}"/>
              </a:ext>
            </a:extLst>
          </p:cNvPr>
          <p:cNvSpPr/>
          <p:nvPr/>
        </p:nvSpPr>
        <p:spPr>
          <a:xfrm>
            <a:off x="6604401" y="4101021"/>
            <a:ext cx="513349" cy="15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6" tIns="45697" rIns="91396" bIns="45697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模组</a:t>
            </a:r>
            <a:endParaRPr kumimoji="0" lang="zh-CN" altLang="en-US" sz="67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grpSp>
        <p:nvGrpSpPr>
          <p:cNvPr id="133" name="Group 569">
            <a:extLst>
              <a:ext uri="{FF2B5EF4-FFF2-40B4-BE49-F238E27FC236}">
                <a16:creationId xmlns:a16="http://schemas.microsoft.com/office/drawing/2014/main" id="{05FAFE55-52EA-8B69-538A-D9A810493078}"/>
              </a:ext>
            </a:extLst>
          </p:cNvPr>
          <p:cNvGrpSpPr/>
          <p:nvPr/>
        </p:nvGrpSpPr>
        <p:grpSpPr>
          <a:xfrm>
            <a:off x="6290254" y="3819331"/>
            <a:ext cx="1025264" cy="238664"/>
            <a:chOff x="5215141" y="5186764"/>
            <a:chExt cx="1375314" cy="318384"/>
          </a:xfrm>
          <a:solidFill>
            <a:schemeClr val="bg1">
              <a:lumMod val="95000"/>
            </a:schemeClr>
          </a:solidFill>
        </p:grpSpPr>
        <p:grpSp>
          <p:nvGrpSpPr>
            <p:cNvPr id="134" name="Group 289">
              <a:extLst>
                <a:ext uri="{FF2B5EF4-FFF2-40B4-BE49-F238E27FC236}">
                  <a16:creationId xmlns:a16="http://schemas.microsoft.com/office/drawing/2014/main" id="{3E15E2FF-EBE2-97D6-9679-0EF017BA28A4}"/>
                </a:ext>
              </a:extLst>
            </p:cNvPr>
            <p:cNvGrpSpPr/>
            <p:nvPr/>
          </p:nvGrpSpPr>
          <p:grpSpPr>
            <a:xfrm>
              <a:off x="5215141" y="5186764"/>
              <a:ext cx="620069" cy="318384"/>
              <a:chOff x="6365928" y="3683491"/>
              <a:chExt cx="715734" cy="384116"/>
            </a:xfrm>
            <a:grpFill/>
          </p:grpSpPr>
          <p:pic>
            <p:nvPicPr>
              <p:cNvPr id="136" name="Picture 5">
                <a:extLst>
                  <a:ext uri="{FF2B5EF4-FFF2-40B4-BE49-F238E27FC236}">
                    <a16:creationId xmlns:a16="http://schemas.microsoft.com/office/drawing/2014/main" id="{CCE2D826-0835-4BFD-DB54-F3E26C4DF8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65928" y="3683491"/>
                <a:ext cx="715734" cy="3841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3">
                <a:extLst>
                  <a:ext uri="{FF2B5EF4-FFF2-40B4-BE49-F238E27FC236}">
                    <a16:creationId xmlns:a16="http://schemas.microsoft.com/office/drawing/2014/main" id="{EA784600-63A8-288E-D815-FE535296B5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13633" y="3715519"/>
                <a:ext cx="634601" cy="26074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5" name="TextBox 331">
              <a:extLst>
                <a:ext uri="{FF2B5EF4-FFF2-40B4-BE49-F238E27FC236}">
                  <a16:creationId xmlns:a16="http://schemas.microsoft.com/office/drawing/2014/main" id="{B4187341-AFFA-1E4F-290F-6C04CED310BB}"/>
                </a:ext>
              </a:extLst>
            </p:cNvPr>
            <p:cNvSpPr txBox="1"/>
            <p:nvPr/>
          </p:nvSpPr>
          <p:spPr bwMode="auto">
            <a:xfrm>
              <a:off x="5835209" y="5239235"/>
              <a:ext cx="755246" cy="2280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863" tIns="38932" rIns="77863" bIns="3893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工序看板</a:t>
              </a:r>
            </a:p>
          </p:txBody>
        </p:sp>
      </p:grpSp>
      <p:sp>
        <p:nvSpPr>
          <p:cNvPr id="138" name="Rectangle 272">
            <a:extLst>
              <a:ext uri="{FF2B5EF4-FFF2-40B4-BE49-F238E27FC236}">
                <a16:creationId xmlns:a16="http://schemas.microsoft.com/office/drawing/2014/main" id="{B5A9F93E-3BB5-ADBC-BE3D-D5DFAD100FCD}"/>
              </a:ext>
            </a:extLst>
          </p:cNvPr>
          <p:cNvSpPr/>
          <p:nvPr/>
        </p:nvSpPr>
        <p:spPr>
          <a:xfrm>
            <a:off x="3872040" y="3672382"/>
            <a:ext cx="3348029" cy="1335101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7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IBM Plex Sans" charset="0"/>
              <a:sym typeface="Helvetica"/>
            </a:endParaRPr>
          </a:p>
        </p:txBody>
      </p:sp>
      <p:sp>
        <p:nvSpPr>
          <p:cNvPr id="139" name="Rectangle 150">
            <a:extLst>
              <a:ext uri="{FF2B5EF4-FFF2-40B4-BE49-F238E27FC236}">
                <a16:creationId xmlns:a16="http://schemas.microsoft.com/office/drawing/2014/main" id="{8514EAB9-13A0-069A-C7FB-73A75537FD62}"/>
              </a:ext>
            </a:extLst>
          </p:cNvPr>
          <p:cNvSpPr/>
          <p:nvPr/>
        </p:nvSpPr>
        <p:spPr>
          <a:xfrm>
            <a:off x="6726604" y="2278273"/>
            <a:ext cx="8771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订单信息、收款信息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40" name="TextBox 509">
            <a:extLst>
              <a:ext uri="{FF2B5EF4-FFF2-40B4-BE49-F238E27FC236}">
                <a16:creationId xmlns:a16="http://schemas.microsoft.com/office/drawing/2014/main" id="{5B9D2379-7E49-C371-10A4-82E02E88E185}"/>
              </a:ext>
            </a:extLst>
          </p:cNvPr>
          <p:cNvSpPr txBox="1"/>
          <p:nvPr/>
        </p:nvSpPr>
        <p:spPr bwMode="auto">
          <a:xfrm>
            <a:off x="3202099" y="1466238"/>
            <a:ext cx="1863979" cy="1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>
            <a:defPPr>
              <a:defRPr lang="zh-CN"/>
            </a:defPPr>
            <a:lvl1pPr marL="171450" indent="-171450" eaLnBrk="1" hangingPunct="1">
              <a:buClr>
                <a:srgbClr val="C00000"/>
              </a:buClr>
              <a:buFont typeface="Wingdings" panose="05000000000000000000" pitchFamily="2" charset="2"/>
              <a:buChar char="l"/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供应商、定价、品类、品牌、配额、采购申请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2088027-FD44-331D-2368-B047B519CB18}"/>
              </a:ext>
            </a:extLst>
          </p:cNvPr>
          <p:cNvSpPr/>
          <p:nvPr/>
        </p:nvSpPr>
        <p:spPr>
          <a:xfrm>
            <a:off x="590410" y="2684749"/>
            <a:ext cx="182627" cy="47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订单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送贷</a:t>
            </a:r>
          </a:p>
        </p:txBody>
      </p:sp>
      <p:sp>
        <p:nvSpPr>
          <p:cNvPr id="142" name="TextBox 23">
            <a:extLst>
              <a:ext uri="{FF2B5EF4-FFF2-40B4-BE49-F238E27FC236}">
                <a16:creationId xmlns:a16="http://schemas.microsoft.com/office/drawing/2014/main" id="{A4FEE5A8-413F-2758-7E10-5B67FF64596C}"/>
              </a:ext>
            </a:extLst>
          </p:cNvPr>
          <p:cNvSpPr txBox="1"/>
          <p:nvPr/>
        </p:nvSpPr>
        <p:spPr bwMode="auto">
          <a:xfrm>
            <a:off x="5122026" y="477916"/>
            <a:ext cx="1159513" cy="52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832" tIns="51917" rIns="103832" bIns="51917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部门预算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项目预算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预算管控</a:t>
            </a:r>
            <a:endParaRPr kumimoji="0" lang="en-US" altLang="zh-CN" sz="6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5757250-CA3B-082E-D961-5A40A107C6D2}"/>
              </a:ext>
            </a:extLst>
          </p:cNvPr>
          <p:cNvSpPr/>
          <p:nvPr/>
        </p:nvSpPr>
        <p:spPr>
          <a:xfrm>
            <a:off x="141282" y="105720"/>
            <a:ext cx="85180" cy="443496"/>
          </a:xfrm>
          <a:prstGeom prst="rect">
            <a:avLst/>
          </a:prstGeom>
          <a:solidFill>
            <a:srgbClr val="327EB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35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1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754</Words>
  <Application>Microsoft Office PowerPoint</Application>
  <PresentationFormat>宽屏</PresentationFormat>
  <Paragraphs>297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核心应用的数据集成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hongjun yang</dc:creator>
  <cp:lastModifiedBy>hongjun yang</cp:lastModifiedBy>
  <cp:revision>3</cp:revision>
  <dcterms:created xsi:type="dcterms:W3CDTF">2024-11-11T03:27:11Z</dcterms:created>
  <dcterms:modified xsi:type="dcterms:W3CDTF">2024-11-11T03:32:14Z</dcterms:modified>
</cp:coreProperties>
</file>