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24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05CF-BFD6-4011-931B-513756142B12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22F4-9204-4FFC-81DD-AF35D522C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1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확연히 다른 두 문장이 한문장으로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앞부분이 뒷부분으로 해석됨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예시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922F4-9204-4FFC-81DD-AF35D522CB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1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 0 1 0 ] [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922F4-9204-4FFC-81DD-AF35D522CB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4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[2, 4, 4] </a:t>
            </a:r>
          </a:p>
          <a:p>
            <a:r>
              <a:rPr lang="en-US" altLang="ko-KR" dirty="0"/>
              <a:t>2: input1 &amp; input1</a:t>
            </a:r>
            <a:r>
              <a:rPr lang="ko-KR" altLang="en-US" dirty="0"/>
              <a:t> 관련성</a:t>
            </a:r>
            <a:endParaRPr lang="en-US" altLang="ko-KR" dirty="0"/>
          </a:p>
          <a:p>
            <a:r>
              <a:rPr lang="en-US" altLang="ko-KR" dirty="0"/>
              <a:t>4: input1 &amp; input2</a:t>
            </a:r>
            <a:r>
              <a:rPr lang="ko-KR" altLang="en-US" dirty="0"/>
              <a:t> 관련성</a:t>
            </a:r>
            <a:endParaRPr lang="en-US" altLang="ko-KR" dirty="0"/>
          </a:p>
          <a:p>
            <a:r>
              <a:rPr lang="en-US" altLang="ko-KR" dirty="0"/>
              <a:t>4: input1 &amp; input3</a:t>
            </a:r>
            <a:r>
              <a:rPr lang="ko-KR" altLang="en-US" dirty="0"/>
              <a:t> 관련성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숫자가 높으면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관련성이 </a:t>
            </a:r>
            <a:r>
              <a:rPr lang="en-US" altLang="ko-KR" dirty="0">
                <a:sym typeface="Wingdings" panose="05000000000000000000" pitchFamily="2" charset="2"/>
              </a:rPr>
              <a:t>??? (</a:t>
            </a:r>
            <a:r>
              <a:rPr lang="ko-KR" altLang="en-US" dirty="0" err="1">
                <a:sym typeface="Wingdings" panose="05000000000000000000" pitchFamily="2" charset="2"/>
              </a:rPr>
              <a:t>높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낮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922F4-9204-4FFC-81DD-AF35D522CB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2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 </a:t>
            </a:r>
            <a:r>
              <a:rPr lang="en-US" altLang="ko-KR" dirty="0">
                <a:sym typeface="Wingdings" panose="05000000000000000000" pitchFamily="2" charset="2"/>
              </a:rPr>
              <a:t> dim?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[0.0, 0.5, 0.5] input 1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softmax</a:t>
            </a:r>
            <a:r>
              <a:rPr lang="en-US" altLang="ko-KR" dirty="0">
                <a:sym typeface="Wingdings" panose="05000000000000000000" pitchFamily="2" charset="2"/>
              </a:rPr>
              <a:t>(attention score)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[0.0 1.0 0.0] input 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softmax</a:t>
            </a:r>
            <a:r>
              <a:rPr lang="en-US" altLang="ko-KR" dirty="0">
                <a:sym typeface="Wingdings" panose="05000000000000000000" pitchFamily="2" charset="2"/>
              </a:rPr>
              <a:t>(attention score)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[0.0 0.9 0.1] input 3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ym typeface="Wingdings" panose="05000000000000000000" pitchFamily="2" charset="2"/>
              </a:rPr>
              <a:t>softmax</a:t>
            </a:r>
            <a:r>
              <a:rPr lang="en-US" altLang="ko-KR" dirty="0">
                <a:sym typeface="Wingdings" panose="05000000000000000000" pitchFamily="2" charset="2"/>
              </a:rPr>
              <a:t>(attention score)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922F4-9204-4FFC-81DD-AF35D522CB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EF0C2-6E26-4CF6-A8C7-273B1D8E1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5E5990-CE8C-473E-9E1C-0FC016F9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D93C6-A499-4E08-97FE-AFA59CEB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5D8D8-1294-4460-97C7-29DF9817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72442-3A97-4513-B787-D6F6950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5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1BF35-063E-4C85-99B7-C9DACF61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4E5D86-92FD-4B28-92FA-3E87B10C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2A2E-5DB1-402F-AA62-6C7BA2E2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16209-7C18-4445-8319-7EA6FE3F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9ED69-E543-4973-8CE8-576E47EF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F1362-6850-45F2-92FF-E4B412C45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989E1-08F4-4251-A3A5-9442980A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0D369-B1A7-4295-B439-9DF1CCC4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D09-4427-4A42-BFC1-3C051DC1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8119E-CF94-4B94-B500-3A29CD36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32B21-82B9-47A1-A257-6BB6FCF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ACDD0-35A9-4EC5-938A-ACC8AC3C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2CC8-2D53-4D9A-ACF5-F9409F77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D8FA0-7F99-41E6-9A5B-B7CC826E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F328C-9A25-4A1C-BE29-6860F02D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4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3EBE5-7D9E-4003-BBDA-062E941B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EC018-C6DD-431F-ABC3-BA659608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B51C2-CCAE-4E79-B963-F0E67CFD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2B1A3-B2E3-4629-B307-AD9EA974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41F2B-83B4-41C4-99CB-CE6CDE15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4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9D705-D766-4457-976C-73A23436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96DF7-C813-424B-B9B3-11BB64183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30C1B-1091-4EB4-8735-B952A8D7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0979B-8D33-4AA0-A289-774F1668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06409-661F-4501-B92B-3154C58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6AF79-CCE3-4F3C-987F-21CF54B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A64EF-DA25-49F1-88E4-E0F0687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A8F3A-00F3-475C-B80D-51D70918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A99AD-2A3F-40D3-9ED7-DD2ED4ADA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EE0B4-44FB-4167-AA26-67755EE26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73EB0E-AE64-4584-89C3-3EB28FE8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348893-0FF2-4EAD-9132-3BC9F8C9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1147BB-204B-4565-8DE9-4EFE489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80C47E-71D3-4B3A-84B5-F418E947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02ABF-9B12-4E50-A224-DCE8BDFA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FD7A1-716D-4E41-A09F-2A4572E6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7AEED9-359A-4FE8-A77A-C5A88F3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A4C45-D2E4-42DB-8948-C4DC5894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37101-886D-48C9-9675-31F0FE98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5A00F-9C8D-4865-AA79-9013724E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69197-AF2B-47F7-B885-7479D652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5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BCB3B-3712-4C4E-9756-B93341DF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1ABBC-9A6E-4851-8BB0-BB03F604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C542EA-F6C5-4DDD-B372-6978E1B3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00687-3BB6-4BA1-ACF6-D2A4A6CD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E3E23-866D-4A2B-B808-007279E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990F2-20F2-41EC-9810-E26E7A82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8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FB090-B947-43CE-AFED-AC403662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8BF480-73C4-4FA7-BA3F-B8A1AA99B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F1AEE-88B2-4289-8E82-928EDEF0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07451-F613-4139-8CC6-5CC14B6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17D75-F5FE-4741-90A7-28F5CD2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30853-01DF-485A-9E76-3CAA73C8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8DE4DF-1FAF-4D70-97E0-BB020CD4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AC221-C248-47A5-A11B-D171B8C6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3B4A2-A79E-495E-8EC9-AEBC8F4E0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8435-3565-4900-A12E-7D1BCA8F40A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00E16-CF9D-4223-893A-450619AE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B02C3-8AB6-470D-8190-EB4CABB8B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E1D0-8BFB-4E81-99A7-92296AFB6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AE0AF-C684-4951-95F4-CD97BA85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1927D-DF95-4D74-8F55-0AC33043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Prepare inputs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Initialize weights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Derive key, query and value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Calculate attention scores for Input 1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Calculate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Multiply scores with values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Sum weighted values to get Output 1</a:t>
            </a:r>
          </a:p>
          <a:p>
            <a:pPr marL="514350" indent="-514350">
              <a:buAutoNum type="arabicPeriod"/>
            </a:pPr>
            <a:r>
              <a:rPr lang="en-US" altLang="ko-KR" dirty="0"/>
              <a:t>Repeat steps 4–7 for Input 2 &amp; Input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04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914C1-EE38-4C9E-A9E6-4ABDA882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 steps 4–7 for Input 2 &amp; Input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36120-3026-48C7-8798-730E4535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2553E-542F-40B5-BADD-8FF1F32E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Prepare inputs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37A02C-9143-4099-B2A5-122C5FD2F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6"/>
          <a:stretch/>
        </p:blipFill>
        <p:spPr bwMode="auto">
          <a:xfrm>
            <a:off x="152400" y="3265682"/>
            <a:ext cx="11487150" cy="16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388327-883B-4EF2-A7BC-17822E545194}"/>
              </a:ext>
            </a:extLst>
          </p:cNvPr>
          <p:cNvSpPr txBox="1"/>
          <p:nvPr/>
        </p:nvSpPr>
        <p:spPr>
          <a:xfrm>
            <a:off x="8418286" y="2481943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inputs, each with dimension 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DA36C-C6C6-479A-9CD9-43DF087B68FF}"/>
              </a:ext>
            </a:extLst>
          </p:cNvPr>
          <p:cNvSpPr/>
          <p:nvPr/>
        </p:nvSpPr>
        <p:spPr>
          <a:xfrm>
            <a:off x="7801129" y="511544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dimension 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07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40D3-F236-486B-AD5D-81A2E5B2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 weights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10A921B-E14D-4A07-8660-74A7F7A5C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8906" y="1510263"/>
            <a:ext cx="5181601" cy="4856370"/>
          </a:xfr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12EC9D1-CAD2-4038-A7AD-7AFC73A8CE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Small number</a:t>
            </a:r>
          </a:p>
          <a:p>
            <a:r>
              <a:rPr lang="en-US" altLang="ko-KR" dirty="0"/>
              <a:t>Initialized randomly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49111-1BE3-4E65-A3AE-5069839F58BD}"/>
              </a:ext>
            </a:extLst>
          </p:cNvPr>
          <p:cNvSpPr/>
          <p:nvPr/>
        </p:nvSpPr>
        <p:spPr>
          <a:xfrm>
            <a:off x="6293319" y="5253633"/>
            <a:ext cx="1516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nxm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3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1F3B5-CF7F-4DE1-8401-D46EFD48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Derive key, query and value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9D8AF0-66D0-4189-B5C5-53E21736B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574" y="2066925"/>
            <a:ext cx="9757202" cy="3015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E3491-DAA7-4226-8FEC-CE4B0595960F}"/>
              </a:ext>
            </a:extLst>
          </p:cNvPr>
          <p:cNvSpPr txBox="1"/>
          <p:nvPr/>
        </p:nvSpPr>
        <p:spPr>
          <a:xfrm>
            <a:off x="2985708" y="324433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A71F-30D2-4780-BB2F-C82CC2D90579}"/>
              </a:ext>
            </a:extLst>
          </p:cNvPr>
          <p:cNvSpPr txBox="1"/>
          <p:nvPr/>
        </p:nvSpPr>
        <p:spPr>
          <a:xfrm>
            <a:off x="4120255" y="2961066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Weights for key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24C88-24FB-47BF-8553-28FFE1CA0397}"/>
              </a:ext>
            </a:extLst>
          </p:cNvPr>
          <p:cNvSpPr txBox="1"/>
          <p:nvPr/>
        </p:nvSpPr>
        <p:spPr>
          <a:xfrm>
            <a:off x="5765468" y="3330398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for input 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4973BD-949F-4447-95D1-B356BFF150A7}"/>
              </a:ext>
            </a:extLst>
          </p:cNvPr>
          <p:cNvSpPr/>
          <p:nvPr/>
        </p:nvSpPr>
        <p:spPr>
          <a:xfrm>
            <a:off x="8062681" y="3787598"/>
            <a:ext cx="793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50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94A03-CF84-461E-9C8E-7EADB777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Calculate attention scores for Input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0B99E5-0652-4EA8-B77B-10EA3593D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371" y="2670628"/>
            <a:ext cx="11649055" cy="2065766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8116FAC-1994-43EF-A853-0EB563F2133D}"/>
              </a:ext>
            </a:extLst>
          </p:cNvPr>
          <p:cNvSpPr/>
          <p:nvPr/>
        </p:nvSpPr>
        <p:spPr>
          <a:xfrm>
            <a:off x="2801256" y="2919739"/>
            <a:ext cx="537028" cy="156754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6B9636-6FCC-4B27-8C2A-07C5ABD2D9E1}"/>
              </a:ext>
            </a:extLst>
          </p:cNvPr>
          <p:cNvSpPr/>
          <p:nvPr/>
        </p:nvSpPr>
        <p:spPr>
          <a:xfrm>
            <a:off x="3251197" y="2919739"/>
            <a:ext cx="537028" cy="156754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50DFFB-462A-43CD-8B9A-F4F98D195C84}"/>
              </a:ext>
            </a:extLst>
          </p:cNvPr>
          <p:cNvSpPr/>
          <p:nvPr/>
        </p:nvSpPr>
        <p:spPr>
          <a:xfrm>
            <a:off x="3701136" y="2919738"/>
            <a:ext cx="537028" cy="156754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E66B8-7B7A-4955-9792-D326BE1292E1}"/>
              </a:ext>
            </a:extLst>
          </p:cNvPr>
          <p:cNvSpPr txBox="1"/>
          <p:nvPr/>
        </p:nvSpPr>
        <p:spPr>
          <a:xfrm>
            <a:off x="1490843" y="2365741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for input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F0F53-DB43-4C93-A83A-F96B294DB39C}"/>
              </a:ext>
            </a:extLst>
          </p:cNvPr>
          <p:cNvSpPr txBox="1"/>
          <p:nvPr/>
        </p:nvSpPr>
        <p:spPr>
          <a:xfrm>
            <a:off x="3788225" y="2365741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for input 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3E78B-E0AE-4A8D-AD77-C4A121510177}"/>
              </a:ext>
            </a:extLst>
          </p:cNvPr>
          <p:cNvSpPr txBox="1"/>
          <p:nvPr/>
        </p:nvSpPr>
        <p:spPr>
          <a:xfrm>
            <a:off x="2639532" y="4921059"/>
            <a:ext cx="176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for input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7A33D-6468-4F81-896A-B4183207B033}"/>
              </a:ext>
            </a:extLst>
          </p:cNvPr>
          <p:cNvSpPr txBox="1"/>
          <p:nvPr/>
        </p:nvSpPr>
        <p:spPr>
          <a:xfrm>
            <a:off x="4512054" y="3938262"/>
            <a:ext cx="274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scores from input 1 to 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E87AD8-B8F8-490E-82A3-6A27965E0235}"/>
              </a:ext>
            </a:extLst>
          </p:cNvPr>
          <p:cNvCxnSpPr>
            <a:endCxn id="6" idx="0"/>
          </p:cNvCxnSpPr>
          <p:nvPr/>
        </p:nvCxnSpPr>
        <p:spPr>
          <a:xfrm>
            <a:off x="2371020" y="2735073"/>
            <a:ext cx="698750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4C3B050-5CCE-4D4A-83BE-DD23911CC5A8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3969650" y="2735073"/>
            <a:ext cx="698752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4815CD-FEE1-486E-B06B-A4EC7AD9AEC3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3519709" y="4487282"/>
            <a:ext cx="2" cy="4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8F8764-5353-46F7-8320-6B35F28E3A63}"/>
              </a:ext>
            </a:extLst>
          </p:cNvPr>
          <p:cNvSpPr txBox="1"/>
          <p:nvPr/>
        </p:nvSpPr>
        <p:spPr>
          <a:xfrm>
            <a:off x="616684" y="3225460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Query for input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0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78A2-74CD-4DEB-BA73-92F5725D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softmax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536C57-D610-4806-97EA-C49A86937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28" y="1861343"/>
            <a:ext cx="6129743" cy="29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5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63D64-23BA-488D-9570-4B26BB3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Calculate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81C008-6873-4C24-9126-7A8A1732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346" y="1356883"/>
            <a:ext cx="9136908" cy="13255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1CFC89-D9EA-4F13-A9F4-FD237CD99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822" y="2882470"/>
            <a:ext cx="5940054" cy="36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6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40010-4E84-422F-8F5D-6900EC6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Multiply scores with values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43ED99-BB1B-4F9E-A603-D0300FC5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477" y="2931887"/>
            <a:ext cx="6787046" cy="1521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810CB-8DA4-4F46-A98E-02B2CD4576EF}"/>
              </a:ext>
            </a:extLst>
          </p:cNvPr>
          <p:cNvSpPr txBox="1"/>
          <p:nvPr/>
        </p:nvSpPr>
        <p:spPr>
          <a:xfrm>
            <a:off x="2380343" y="4453121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of scores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3903E-5798-4320-A366-7570025A0EFA}"/>
              </a:ext>
            </a:extLst>
          </p:cNvPr>
          <p:cNvSpPr txBox="1"/>
          <p:nvPr/>
        </p:nvSpPr>
        <p:spPr>
          <a:xfrm>
            <a:off x="3553270" y="2618401"/>
            <a:ext cx="337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Values from input 1 to input 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1EBD6-E671-4AD2-9A4A-464DD00F9EC4}"/>
              </a:ext>
            </a:extLst>
          </p:cNvPr>
          <p:cNvSpPr txBox="1"/>
          <p:nvPr/>
        </p:nvSpPr>
        <p:spPr>
          <a:xfrm>
            <a:off x="6386286" y="4637787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Weighted values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94D533-C991-470A-ABB3-7CAC9C54225F}"/>
              </a:ext>
            </a:extLst>
          </p:cNvPr>
          <p:cNvCxnSpPr/>
          <p:nvPr/>
        </p:nvCxnSpPr>
        <p:spPr>
          <a:xfrm flipV="1">
            <a:off x="3405752" y="4122057"/>
            <a:ext cx="658248" cy="3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2C5604C-5823-492D-A21C-833FD387E0D0}"/>
              </a:ext>
            </a:extLst>
          </p:cNvPr>
          <p:cNvCxnSpPr/>
          <p:nvPr/>
        </p:nvCxnSpPr>
        <p:spPr>
          <a:xfrm>
            <a:off x="5242675" y="2987733"/>
            <a:ext cx="0" cy="28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E4B3A7-4ECB-44AC-A3E0-F98AFD930D4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293169" y="4122057"/>
            <a:ext cx="49693" cy="51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6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5B4D-7D4F-4636-B94A-9C5E3FBB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weighted values to get Output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82C8CE-E00E-4348-90FE-01E29BEA7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04" y="2365828"/>
            <a:ext cx="10348191" cy="2652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362BB-B6CC-4174-ABCD-32144932EC4F}"/>
              </a:ext>
            </a:extLst>
          </p:cNvPr>
          <p:cNvSpPr txBox="1"/>
          <p:nvPr/>
        </p:nvSpPr>
        <p:spPr>
          <a:xfrm>
            <a:off x="4101094" y="3244334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Weighted values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5A4EB-3F31-4E9F-AAFC-C77BFFC160D6}"/>
              </a:ext>
            </a:extLst>
          </p:cNvPr>
          <p:cNvSpPr txBox="1"/>
          <p:nvPr/>
        </p:nvSpPr>
        <p:spPr>
          <a:xfrm>
            <a:off x="4101094" y="391947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245</Words>
  <Application>Microsoft Office PowerPoint</Application>
  <PresentationFormat>와이드스크린</PresentationFormat>
  <Paragraphs>55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self-attention</vt:lpstr>
      <vt:lpstr>Prepare inputs</vt:lpstr>
      <vt:lpstr>Initialize weights</vt:lpstr>
      <vt:lpstr>Derive key, query and value</vt:lpstr>
      <vt:lpstr>Calculate attention scores for Input 1</vt:lpstr>
      <vt:lpstr>softmax</vt:lpstr>
      <vt:lpstr>Calculate softmax</vt:lpstr>
      <vt:lpstr>Multiply scores with values</vt:lpstr>
      <vt:lpstr>Sum weighted values to get Output 1</vt:lpstr>
      <vt:lpstr>Repeat steps 4–7 for Input 2 &amp; Input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yhjsoar5@gmail.com</dc:creator>
  <cp:lastModifiedBy>yhjsoar5@gmail.com</cp:lastModifiedBy>
  <cp:revision>13</cp:revision>
  <dcterms:created xsi:type="dcterms:W3CDTF">2021-05-05T19:43:35Z</dcterms:created>
  <dcterms:modified xsi:type="dcterms:W3CDTF">2021-05-06T02:28:51Z</dcterms:modified>
</cp:coreProperties>
</file>