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353" autoAdjust="0"/>
  </p:normalViewPr>
  <p:slideViewPr>
    <p:cSldViewPr snapToGrid="0">
      <p:cViewPr varScale="1">
        <p:scale>
          <a:sx n="107" d="100"/>
          <a:sy n="107" d="100"/>
        </p:scale>
        <p:origin x="13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C262-C882-405B-93F3-09182F7506A2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D95E7-F6BC-453A-9FED-74DAFDBD2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66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D95E7-F6BC-453A-9FED-74DAFDBD2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https://kugancity.tistory.com/entry/%EC%9E%90%EC%97%B0%EC%96%B4%EC%B2%98%EB%A6%AC-%EA%B4%80%EB%A0%A8-%EC%98%A4%ED%94%88%EC%86%8C%EC%8A%A4-%EC%A0%95%EB%A6%AC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D95E7-F6BC-453A-9FED-74DAFDBD25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5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4E968-0391-41F3-B701-DDCC54532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D2BAD0-6EEA-42CE-A296-915EFFB4E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4E659-F074-42FB-A355-FF7690AF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A8D-4856-4622-A3FD-F1F29C21990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FFC3D-6622-45C3-A5B4-B244A60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EECFB-FE60-4FCC-93B7-85CCD350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4DE8-0040-4FD1-8335-BB2D59BE1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8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7CDF-E52B-43C5-B82A-A4CAB0CA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D1057E-2E55-402B-83E6-9372AF404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3FC6D-D4CE-411A-99BE-367DB6F8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A8D-4856-4622-A3FD-F1F29C21990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A01F7-FCD8-413F-B68F-1AF1F85A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FFE3C-39AD-4E7E-83F4-48DC22C9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4DE8-0040-4FD1-8335-BB2D59BE1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66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83FDB-7A62-44D3-9015-3C0C26CC2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E813D0-36FB-48AF-9DA4-0FF67C528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7E799-7F02-41A0-83DF-2B0F9E56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A8D-4856-4622-A3FD-F1F29C21990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96043-02E3-40C1-9BF0-65CF790D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38349-CC10-452A-AE18-C856FE8C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4DE8-0040-4FD1-8335-BB2D59BE1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4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79457-DBEE-4FE2-B435-C779A622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0C9EA-199B-4FE0-A6AA-C07785BD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FD877-0468-4FE0-8CBB-93F1AB56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A8D-4856-4622-A3FD-F1F29C21990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A363B-8A44-4BBD-927D-1C55710E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3B190-BE77-4E3E-A0D9-07CD431A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4DE8-0040-4FD1-8335-BB2D59BE1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48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99B96-AE77-4DB9-9782-FDA04108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44EC12-E936-47F4-8347-95119636B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0BDD6-1EC6-4857-AD25-EFE104C2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A8D-4856-4622-A3FD-F1F29C21990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ACC72-D185-4B6C-9770-D8D7C512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6EEA7-FA34-4565-9DF8-D4F17A52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4DE8-0040-4FD1-8335-BB2D59BE1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D4252-47A5-42B8-93D4-C602706C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4870E-212D-4446-B590-90A246F7B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951D2-4728-435F-97D4-52180553C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5A3579-87AB-4B30-AA0B-2AADF00D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A8D-4856-4622-A3FD-F1F29C21990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DD410-5B4D-46E1-94A9-CF9C0A7A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C00BA-4E10-467E-828A-C4281A7A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4DE8-0040-4FD1-8335-BB2D59BE1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68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EF882-A703-436A-B2E4-40E63627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AC90B8-D270-4ADE-8A23-5FEEA4B69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0870C-CD36-49A9-A2FB-B02013BD1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C5EF14-0AB2-4C57-A061-3DBC4D2F3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667AF3-87FF-47A8-9EE5-21B3B4130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C3ECE3-49D1-4156-ABEC-19E18DAC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A8D-4856-4622-A3FD-F1F29C21990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E43899-0FBE-4E45-A3B1-A622DE16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74FC9-A601-4257-8782-DA8A6417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4DE8-0040-4FD1-8335-BB2D59BE1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4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922C1-68E1-49DD-9E64-CA3E0797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4AFA9E-5C36-44BE-8AB1-7525BD8B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A8D-4856-4622-A3FD-F1F29C21990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A61262-B0C1-4865-8449-569F3D27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09798-EB8E-4F20-900E-E346605C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4DE8-0040-4FD1-8335-BB2D59BE1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7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D26C00-3A3A-4D55-A026-29AAC72E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A8D-4856-4622-A3FD-F1F29C21990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A5DB50-F3D2-45B9-A831-CCFD2E7F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DA8645-9635-433C-9FAB-F7C8CD0B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4DE8-0040-4FD1-8335-BB2D59BE1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3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9FF62-510E-48F6-AAF2-D0412ED9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D6306-0462-48D5-A512-284FD9D5C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7B27ED-2023-4195-BCF9-7AAD47619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EC622A-C043-48FE-B179-8A28D069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A8D-4856-4622-A3FD-F1F29C21990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EE02F4-87E0-4809-95AD-FD767AAA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546D7-6C15-4332-ACCC-93659756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4DE8-0040-4FD1-8335-BB2D59BE1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1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08A15-8195-440A-B26C-CDA6DD3A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B6A23-322A-4697-99FA-333E7B5AB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BC2816-7671-4C29-9F26-45847A308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7CF0C-7867-4B60-975E-4F2BDD46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8A8D-4856-4622-A3FD-F1F29C21990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547A64-7A16-4F92-8CD1-B0ACFD3D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8E5792-71D5-4CDD-8B4F-4BA9177D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4DE8-0040-4FD1-8335-BB2D59BE1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2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3FA6E5-EA55-42DB-B67D-26828F0E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CB6DD-E030-4DE1-8E04-FAD79E8FF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83EB3-CD68-49A7-9387-06DA96738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8A8D-4856-4622-A3FD-F1F29C21990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2C9C6-169E-4431-A2E9-F0976D923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F63FD-9ABF-4667-8FB3-E638ED88B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4DE8-0040-4FD1-8335-BB2D59BE1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7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00F8F39-D3FF-4B7B-962C-9FA4E5BD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C685E3-59DA-4009-ADE9-07BE576B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Attention</a:t>
            </a:r>
            <a:r>
              <a:rPr lang="ko-KR" altLang="en-US" dirty="0"/>
              <a:t> 논문 이해 마무리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model architecture </a:t>
            </a:r>
            <a:r>
              <a:rPr lang="ko-KR" altLang="en-US" dirty="0"/>
              <a:t>중 </a:t>
            </a:r>
            <a:r>
              <a:rPr lang="en-US" altLang="ko-KR" dirty="0"/>
              <a:t>multi-head attention</a:t>
            </a:r>
            <a:r>
              <a:rPr lang="ko-KR" altLang="en-US" dirty="0"/>
              <a:t>까지만 대략적으로 이해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주에 걸쳐서 </a:t>
            </a:r>
            <a:r>
              <a:rPr lang="en-US" altLang="ko-KR" dirty="0"/>
              <a:t>model architecture </a:t>
            </a:r>
            <a:r>
              <a:rPr lang="ko-KR" altLang="en-US" dirty="0"/>
              <a:t>전부 이해하는 것이 목표</a:t>
            </a:r>
            <a:endParaRPr lang="en-US" altLang="ko-KR" dirty="0"/>
          </a:p>
          <a:p>
            <a:r>
              <a:rPr lang="ko-KR" altLang="en-US" dirty="0"/>
              <a:t>나머지 </a:t>
            </a:r>
            <a:r>
              <a:rPr lang="en-US" altLang="ko-KR" dirty="0"/>
              <a:t>2</a:t>
            </a:r>
            <a:r>
              <a:rPr lang="ko-KR" altLang="en-US" dirty="0"/>
              <a:t>주는 </a:t>
            </a:r>
            <a:r>
              <a:rPr lang="en-US" altLang="ko-KR" dirty="0"/>
              <a:t>UC Berkeley Deep learning </a:t>
            </a:r>
            <a:r>
              <a:rPr lang="ko-KR" altLang="en-US" dirty="0"/>
              <a:t>강좌 들어볼 예정</a:t>
            </a:r>
          </a:p>
        </p:txBody>
      </p:sp>
    </p:spTree>
    <p:extLst>
      <p:ext uri="{BB962C8B-B14F-4D97-AF65-F5344CB8AC3E}">
        <p14:creationId xmlns:p14="http://schemas.microsoft.com/office/powerpoint/2010/main" val="292771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41219-3B70-45CC-80B1-8ED05602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75FEB-A2A5-4145-8C75-B4F24466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올려주신</a:t>
            </a:r>
            <a:r>
              <a:rPr lang="ko-KR" altLang="en-US" dirty="0"/>
              <a:t> 나머지 논문 리딩</a:t>
            </a:r>
            <a:endParaRPr lang="en-US" altLang="ko-KR" dirty="0"/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자연어 처리 관련 오픈소스 실행 해보고 코드 구성 이해</a:t>
            </a:r>
          </a:p>
        </p:txBody>
      </p:sp>
    </p:spTree>
    <p:extLst>
      <p:ext uri="{BB962C8B-B14F-4D97-AF65-F5344CB8AC3E}">
        <p14:creationId xmlns:p14="http://schemas.microsoft.com/office/powerpoint/2010/main" val="127522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5D859-7375-4EF2-A88F-F743DF3B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EF644-C15A-438C-8FC8-0EAE20A2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읽어본 논문과</a:t>
            </a:r>
            <a:r>
              <a:rPr lang="en-US" altLang="ko-KR" dirty="0"/>
              <a:t> </a:t>
            </a:r>
            <a:r>
              <a:rPr lang="ko-KR" altLang="en-US" dirty="0"/>
              <a:t>실행해본 자연어 처리 코드를 기반으로 이해한 자연어 처리 관련 정보 정리</a:t>
            </a:r>
            <a:endParaRPr lang="en-US" altLang="ko-KR" dirty="0"/>
          </a:p>
          <a:p>
            <a:r>
              <a:rPr lang="ko-KR" altLang="en-US" dirty="0"/>
              <a:t>정리한 내용 기반으로 간단하게 논문 작성 예정</a:t>
            </a:r>
          </a:p>
        </p:txBody>
      </p:sp>
    </p:spTree>
    <p:extLst>
      <p:ext uri="{BB962C8B-B14F-4D97-AF65-F5344CB8AC3E}">
        <p14:creationId xmlns:p14="http://schemas.microsoft.com/office/powerpoint/2010/main" val="159308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6BFE27A-3D27-4E36-A94C-013E22277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71709"/>
              </p:ext>
            </p:extLst>
          </p:nvPr>
        </p:nvGraphicFramePr>
        <p:xfrm>
          <a:off x="1305420" y="675245"/>
          <a:ext cx="9581160" cy="550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915">
                  <a:extLst>
                    <a:ext uri="{9D8B030D-6E8A-4147-A177-3AD203B41FA5}">
                      <a16:colId xmlns:a16="http://schemas.microsoft.com/office/drawing/2014/main" val="2884927955"/>
                    </a:ext>
                  </a:extLst>
                </a:gridCol>
                <a:gridCol w="7383245">
                  <a:extLst>
                    <a:ext uri="{9D8B030D-6E8A-4147-A177-3AD203B41FA5}">
                      <a16:colId xmlns:a16="http://schemas.microsoft.com/office/drawing/2014/main" val="1823447055"/>
                    </a:ext>
                  </a:extLst>
                </a:gridCol>
              </a:tblGrid>
              <a:tr h="550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83300"/>
                  </a:ext>
                </a:extLst>
              </a:tr>
              <a:tr h="55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(6/10~6/16)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Attention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model architecture </a:t>
                      </a:r>
                      <a:r>
                        <a:rPr lang="ko-KR" altLang="en-US" dirty="0"/>
                        <a:t>공부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19076"/>
                  </a:ext>
                </a:extLst>
              </a:tr>
              <a:tr h="55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 (6/17~6/23)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42680"/>
                  </a:ext>
                </a:extLst>
              </a:tr>
              <a:tr h="55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 (6/24~6/30)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UC Berkeley Deep learning </a:t>
                      </a:r>
                      <a:r>
                        <a:rPr lang="ko-KR" altLang="en-US" dirty="0"/>
                        <a:t>강좌 듣고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딥러닝 공부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44949"/>
                  </a:ext>
                </a:extLst>
              </a:tr>
              <a:tr h="55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(7/1~7/7)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32225"/>
                  </a:ext>
                </a:extLst>
              </a:tr>
              <a:tr h="55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(7/8~7/14)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48958"/>
                  </a:ext>
                </a:extLst>
              </a:tr>
              <a:tr h="55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 (7/15~7/21)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84648"/>
                  </a:ext>
                </a:extLst>
              </a:tr>
              <a:tr h="55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(7/22~7/28)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311453"/>
                  </a:ext>
                </a:extLst>
              </a:tr>
              <a:tr h="55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(7/29~8/4)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350806"/>
                  </a:ext>
                </a:extLst>
              </a:tr>
              <a:tr h="55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 (8/5~8/11)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2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29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9DFEC12-4FFF-42C7-82D1-9EE8E7E2F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35892"/>
              </p:ext>
            </p:extLst>
          </p:nvPr>
        </p:nvGraphicFramePr>
        <p:xfrm>
          <a:off x="1305420" y="2327498"/>
          <a:ext cx="9581160" cy="220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915">
                  <a:extLst>
                    <a:ext uri="{9D8B030D-6E8A-4147-A177-3AD203B41FA5}">
                      <a16:colId xmlns:a16="http://schemas.microsoft.com/office/drawing/2014/main" val="2884927955"/>
                    </a:ext>
                  </a:extLst>
                </a:gridCol>
                <a:gridCol w="7383245">
                  <a:extLst>
                    <a:ext uri="{9D8B030D-6E8A-4147-A177-3AD203B41FA5}">
                      <a16:colId xmlns:a16="http://schemas.microsoft.com/office/drawing/2014/main" val="1823447055"/>
                    </a:ext>
                  </a:extLst>
                </a:gridCol>
              </a:tblGrid>
              <a:tr h="550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83300"/>
                  </a:ext>
                </a:extLst>
              </a:tr>
              <a:tr h="55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(8/12~8/18)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19076"/>
                  </a:ext>
                </a:extLst>
              </a:tr>
              <a:tr h="550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 (8/19~8/25)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42680"/>
                  </a:ext>
                </a:extLst>
              </a:tr>
              <a:tr h="550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4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8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226</Words>
  <Application>Microsoft Office PowerPoint</Application>
  <PresentationFormat>와이드스크린</PresentationFormat>
  <Paragraphs>32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6월</vt:lpstr>
      <vt:lpstr>7월</vt:lpstr>
      <vt:lpstr>8월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6월</dc:title>
  <dc:creator>yhjsoar5@gmail.com</dc:creator>
  <cp:lastModifiedBy>yhjsoar5@gmail.com</cp:lastModifiedBy>
  <cp:revision>4</cp:revision>
  <dcterms:created xsi:type="dcterms:W3CDTF">2021-06-10T01:29:47Z</dcterms:created>
  <dcterms:modified xsi:type="dcterms:W3CDTF">2021-06-10T02:20:44Z</dcterms:modified>
</cp:coreProperties>
</file>