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65" r:id="rId3"/>
    <p:sldId id="268" r:id="rId4"/>
    <p:sldId id="262" r:id="rId5"/>
    <p:sldId id="266" r:id="rId6"/>
    <p:sldId id="261" r:id="rId7"/>
    <p:sldId id="267" r:id="rId8"/>
    <p:sldId id="263" r:id="rId9"/>
    <p:sldId id="258" r:id="rId10"/>
    <p:sldId id="259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88941" autoAdjust="0"/>
  </p:normalViewPr>
  <p:slideViewPr>
    <p:cSldViewPr snapToGrid="0">
      <p:cViewPr varScale="1">
        <p:scale>
          <a:sx n="76" d="100"/>
          <a:sy n="76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BA9DC-57D8-48D9-8237-6EB99C89F4C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46A42-8FD5-4DA1-A40D-46F7AAFDA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https://m.blog.naver.com/PostView.naver?isHttpsRedirect=true&amp;blogId=handuelly&amp;logNo=221824080339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46A42-8FD5-4DA1-A40D-46F7AAFDAE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1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July 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0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July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July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July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July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1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July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9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July 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July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86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July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4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July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7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July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July 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6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89F0A-A21C-4314-8958-6DCCD872E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6/17 feedback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12689F-7054-4D62-A290-2E84B82D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endParaRPr lang="ko-KR" alt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3" descr="선과 점 배경의 네트워크">
            <a:extLst>
              <a:ext uri="{FF2B5EF4-FFF2-40B4-BE49-F238E27FC236}">
                <a16:creationId xmlns:a16="http://schemas.microsoft.com/office/drawing/2014/main" id="{7B20A5E8-F67F-4E0F-BE6A-F522DFCFB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7" r="9125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7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E40D1-181E-416D-A95E-BA16FF2F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8AE03C-0979-4B85-BFAE-2B9E4CBDC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Scale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0~1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값이 큰 </a:t>
                </a:r>
                <a:r>
                  <a:rPr lang="en-US" altLang="ko-KR" dirty="0">
                    <a:sym typeface="Wingdings" panose="05000000000000000000" pitchFamily="2" charset="2"/>
                  </a:rPr>
                  <a:t>feature</a:t>
                </a:r>
                <a:r>
                  <a:rPr lang="ko-KR" altLang="en-US" dirty="0">
                    <a:sym typeface="Wingdings" panose="05000000000000000000" pitchFamily="2" charset="2"/>
                  </a:rPr>
                  <a:t>의 영향이 비대해지는 것을 방지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학습속도 향상 </a:t>
                </a:r>
                <a:r>
                  <a:rPr lang="en-US" altLang="ko-KR" dirty="0">
                    <a:sym typeface="Wingdings" panose="05000000000000000000" pitchFamily="2" charset="2"/>
                  </a:rPr>
                  <a:t>(local minima</a:t>
                </a:r>
                <a:r>
                  <a:rPr lang="ko-KR" altLang="en-US" dirty="0">
                    <a:sym typeface="Wingdings" panose="05000000000000000000" pitchFamily="2" charset="2"/>
                  </a:rPr>
                  <a:t>에 빠질 위험 감소</a:t>
                </a:r>
                <a:r>
                  <a:rPr lang="en-US" altLang="ko-KR" dirty="0">
                    <a:sym typeface="Wingdings" panose="05000000000000000000" pitchFamily="2" charset="2"/>
                  </a:rPr>
                  <a:t>) 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Local minima..? Local optimum?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ko-KR" altLang="en-US" dirty="0">
                    <a:sym typeface="Wingdings" panose="05000000000000000000" pitchFamily="2" charset="2"/>
                  </a:rPr>
                  <a:t>이상치에 취약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Ex. 99</a:t>
                </a:r>
                <a:r>
                  <a:rPr lang="ko-KR" altLang="en-US" dirty="0">
                    <a:sym typeface="Wingdings" panose="05000000000000000000" pitchFamily="2" charset="2"/>
                  </a:rPr>
                  <a:t>개가 </a:t>
                </a:r>
                <a:r>
                  <a:rPr lang="en-US" altLang="ko-KR" dirty="0">
                    <a:sym typeface="Wingdings" panose="05000000000000000000" pitchFamily="2" charset="2"/>
                  </a:rPr>
                  <a:t>0~40 , 1</a:t>
                </a:r>
                <a:r>
                  <a:rPr lang="ko-KR" altLang="en-US" dirty="0">
                    <a:sym typeface="Wingdings" panose="05000000000000000000" pitchFamily="2" charset="2"/>
                  </a:rPr>
                  <a:t>개가 </a:t>
                </a:r>
                <a:r>
                  <a:rPr lang="en-US" altLang="ko-KR" dirty="0">
                    <a:sym typeface="Wingdings" panose="05000000000000000000" pitchFamily="2" charset="2"/>
                  </a:rPr>
                  <a:t>100</a:t>
                </a:r>
              </a:p>
              <a:p>
                <a:pPr marL="457200" lvl="1" indent="0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8AE03C-0979-4B85-BFAE-2B9E4CBDC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b="-1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BCE8A66-6C43-4E21-893A-5BBF03C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151" y="2988585"/>
            <a:ext cx="3538986" cy="2831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0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87BB3-1920-4E6A-A76C-E5892495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Batch Normalization, </a:t>
            </a:r>
            <a:br>
              <a:rPr lang="en-US" altLang="ko-KR" dirty="0"/>
            </a:br>
            <a:r>
              <a:rPr lang="en-US" altLang="ko-KR" dirty="0"/>
              <a:t>Layer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64CA4-2DBA-4AD4-988E-C8E3E8E1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??????????????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78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D4E77-17BC-4693-862E-C1D3635A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248DC-C586-48E9-A05E-CB3E2BFA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Residual Connection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 err="1"/>
              <a:t>LayerNorm</a:t>
            </a:r>
            <a:r>
              <a:rPr lang="ko-KR" altLang="en-US" sz="2000" dirty="0"/>
              <a:t>은 어떤 계산인가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/>
              <a:t>Multi-Head Attention</a:t>
            </a:r>
            <a:r>
              <a:rPr lang="ko-KR" altLang="en-US" sz="2000" dirty="0"/>
              <a:t>의 계산 예시와</a:t>
            </a:r>
            <a:r>
              <a:rPr lang="en-US" altLang="ko-KR" sz="2000" dirty="0"/>
              <a:t>, Linear</a:t>
            </a:r>
            <a:r>
              <a:rPr lang="ko-KR" altLang="en-US" sz="2000" dirty="0"/>
              <a:t>가 무엇인지</a:t>
            </a:r>
            <a:endParaRPr lang="en-US" altLang="ko-KR" sz="2000" dirty="0"/>
          </a:p>
          <a:p>
            <a:r>
              <a:rPr lang="en-US" altLang="ko-KR" sz="2000" dirty="0"/>
              <a:t>Position-wise Feed-Forward Networks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 err="1"/>
              <a:t>ReLU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/>
              <a:t>Embedding and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</a:t>
            </a:r>
            <a:r>
              <a:rPr lang="ko-KR" altLang="en-US" sz="2000" dirty="0"/>
              <a:t>계산 예시와</a:t>
            </a:r>
            <a:r>
              <a:rPr lang="en-US" altLang="ko-KR" sz="2000" dirty="0"/>
              <a:t>, </a:t>
            </a:r>
            <a:r>
              <a:rPr lang="en-US" altLang="ko-KR" sz="2000" dirty="0">
                <a:sym typeface="Wingdings" panose="05000000000000000000" pitchFamily="2" charset="2"/>
              </a:rPr>
              <a:t>predicted next-token probabilities</a:t>
            </a:r>
            <a:r>
              <a:rPr lang="ko-KR" altLang="en-US" sz="2000" dirty="0">
                <a:sym typeface="Wingdings" panose="05000000000000000000" pitchFamily="2" charset="2"/>
              </a:rPr>
              <a:t>의 사용법에 관하여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/>
              <a:t>Positional</a:t>
            </a:r>
            <a:r>
              <a:rPr lang="ko-KR" altLang="en-US" sz="2000" dirty="0"/>
              <a:t> </a:t>
            </a:r>
            <a:r>
              <a:rPr lang="en-US" altLang="ko-KR" sz="2000" dirty="0"/>
              <a:t>Encoding</a:t>
            </a:r>
            <a:r>
              <a:rPr lang="ko-KR" altLang="en-US" sz="2000" dirty="0"/>
              <a:t>의 세부과정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4524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BF054-A14B-4F65-A831-E37AFAA0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Connection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FF473-9714-4203-97B7-C95B33BE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F(x) + x </a:t>
            </a:r>
          </a:p>
          <a:p>
            <a:r>
              <a:rPr lang="en-US" altLang="ko-KR" dirty="0"/>
              <a:t>Identity(x)</a:t>
            </a:r>
            <a:r>
              <a:rPr lang="ko-KR" altLang="en-US" dirty="0"/>
              <a:t>를 더해주는 방법</a:t>
            </a:r>
            <a:endParaRPr lang="en-US" altLang="ko-KR" dirty="0"/>
          </a:p>
          <a:p>
            <a:r>
              <a:rPr lang="en-US" altLang="ko-KR" dirty="0"/>
              <a:t>Vanishing gradient </a:t>
            </a:r>
            <a:r>
              <a:rPr lang="ko-KR" altLang="en-US" dirty="0"/>
              <a:t>완화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2123F-E986-445A-9C5D-7597ACCA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89" y="1737307"/>
            <a:ext cx="5553148" cy="403865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8587D9A-AF7E-423C-84DA-962BCB35C838}"/>
              </a:ext>
            </a:extLst>
          </p:cNvPr>
          <p:cNvSpPr/>
          <p:nvPr/>
        </p:nvSpPr>
        <p:spPr>
          <a:xfrm>
            <a:off x="5364480" y="3429000"/>
            <a:ext cx="944880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4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647EE-29CC-4A2E-88C7-FE8A9094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5AD57-5FC9-487E-A59B-454184AF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r>
              <a:rPr lang="ko-KR" altLang="en-US" dirty="0"/>
              <a:t>의 일종</a:t>
            </a:r>
            <a:endParaRPr lang="en-US" altLang="ko-KR" dirty="0"/>
          </a:p>
          <a:p>
            <a:r>
              <a:rPr lang="en-US" altLang="ko-KR" dirty="0"/>
              <a:t>Max(0, x)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보다 작으면 뉴런이 죽을 수 있음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5B8DB1-95D7-43F0-9EF9-99C24372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62" y="1881275"/>
            <a:ext cx="60102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9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6237-8688-422B-BBE9-3984B5FE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CF332A-CFFD-475E-8AFC-EB26A7178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577" y="2112963"/>
            <a:ext cx="7100847" cy="397986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679E-CB1F-4EA2-BC6C-3DD8EBEE69FE}"/>
              </a:ext>
            </a:extLst>
          </p:cNvPr>
          <p:cNvSpPr/>
          <p:nvPr/>
        </p:nvSpPr>
        <p:spPr>
          <a:xfrm>
            <a:off x="4061460" y="3749040"/>
            <a:ext cx="1508760" cy="1066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7A85D-B466-4A70-8277-F980D1F4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BE5AB-3DEC-43CD-B12F-DD906871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Sigmoid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Tanh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ELU</a:t>
            </a:r>
          </a:p>
          <a:p>
            <a:r>
              <a:rPr lang="en-US" altLang="ko-KR" dirty="0" err="1"/>
              <a:t>Maxout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187B9B-8966-409E-9B15-308AD4C61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8" y="2240873"/>
            <a:ext cx="64865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63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D1D99-2316-4366-A540-D0B1739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Position-wise feed-forward networks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5D7DD-5C23-4EBC-87D0-8B9B6358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03" y="2064155"/>
            <a:ext cx="9087838" cy="170621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14DD6F7-C5A1-4E46-85A0-3C751196D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40" y="3197880"/>
            <a:ext cx="4104722" cy="34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7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71FDC-8858-4391-ABE0-FBD3538F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Decoder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5538A1-3E76-4E1C-ADF3-47EDE3672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87" y="2112963"/>
            <a:ext cx="6112827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17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090DB-7B87-45BB-A205-8DEE0146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LayerNorm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71CE2-8BE2-49C3-B21E-70BE7A54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5954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174</Words>
  <Application>Microsoft Office PowerPoint</Application>
  <PresentationFormat>와이드스크린</PresentationFormat>
  <Paragraphs>39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Microsoft GothicNeo</vt:lpstr>
      <vt:lpstr>맑은 고딕</vt:lpstr>
      <vt:lpstr>Arial</vt:lpstr>
      <vt:lpstr>Cambria Math</vt:lpstr>
      <vt:lpstr>3DFloatVTI</vt:lpstr>
      <vt:lpstr>6/17 feedback</vt:lpstr>
      <vt:lpstr>To-do list</vt:lpstr>
      <vt:lpstr>Residual Connection</vt:lpstr>
      <vt:lpstr>ReLU</vt:lpstr>
      <vt:lpstr>PowerPoint 프레젠테이션</vt:lpstr>
      <vt:lpstr>Activation Function</vt:lpstr>
      <vt:lpstr>Position-wise feed-forward networks</vt:lpstr>
      <vt:lpstr>Decoder Input</vt:lpstr>
      <vt:lpstr>LayerNorm</vt:lpstr>
      <vt:lpstr>Normalization</vt:lpstr>
      <vt:lpstr>Batch Normalization,  Layer 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yhjsoar5@gmail.com</dc:creator>
  <cp:lastModifiedBy>yhjsoar5@gmail.com</cp:lastModifiedBy>
  <cp:revision>14</cp:revision>
  <dcterms:created xsi:type="dcterms:W3CDTF">2021-06-23T20:15:31Z</dcterms:created>
  <dcterms:modified xsi:type="dcterms:W3CDTF">2021-07-01T01:30:04Z</dcterms:modified>
</cp:coreProperties>
</file>