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66" r:id="rId10"/>
    <p:sldId id="270" r:id="rId11"/>
    <p:sldId id="271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F19D8-ECB3-441B-9849-407D319F9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DE0EC0-6AF5-47E3-BEBB-35ACC560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7FE7F-2FE1-4F1E-B71B-985F6584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9F37D-6619-46CF-976B-A377E5CB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BE632-48ED-4C9D-BE5D-F2722171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1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BDB6-40A7-4E6A-B056-065539EB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EA331-CB24-4F63-9A1F-4528D03E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9E04C-F1F7-4185-9666-F30024F8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5C70C-4215-4477-9675-A976C183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3D786-F128-4B8E-B36A-7860BFC6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1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D08190-1E6B-4108-91FC-81C9BE1A6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C7572-4072-47F3-9769-4099F611C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0DDC7-5161-4A74-9431-37BC7772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D14C6-9C94-4371-B45B-229EF12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977F8-A117-4B23-84D0-6945D5F3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6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F5F81-E616-4F90-AA46-FB143B99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D9FFF-6C2E-4B9A-B689-74E03280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189A0-5708-42D0-A6FE-B94015CA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C866D-F6DB-4508-86CF-E095C2AC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38AB2-4D45-41A6-997D-31051324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2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66353-B200-48A2-9F17-A57B58F6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76939-5A28-4A4C-B1AF-30B4741A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3E8B4-6277-432C-96B9-FC251D44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CBFB9-F896-43CE-91B7-F558E811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F670F-CC64-4045-8DB3-4FCED221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BEB6-9571-478B-86E7-0C08338A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51C3E-12FA-475F-8A40-D1F27284D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6A4B58-7DCF-4E37-8ED6-C1BC1E4C4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36580-CDFC-4932-A361-AF2946E5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9552B-283F-415E-9548-BA03C1E6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B150F-80C8-44AA-9155-9A09AAF9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2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AE3F0-B45B-427A-9F22-64E89044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62953-B18D-4589-8E27-388E4C27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FFA3A-2AF2-49B0-860D-4FEE7ABF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745453-FB25-43CD-A7F3-0AA3F9BD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BC8A20-5E58-47B2-85A4-637B8480D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7A29E2-3A70-4DBB-A67F-CD39AB75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E6D501-F3D5-4F05-A9AC-4CD25E06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8124E0-5085-4923-8BEE-1FB5DAC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7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D0969-9083-4E66-880B-AD0A19A3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6A4567-A714-4497-BD0F-8959C65C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7DC10-9714-415A-B6E5-DB19E0E8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90012-883C-475D-8285-82B5066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DE934A-8FD9-4404-B584-6A255836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DD3E84-35EB-469E-AAF6-ABF89A23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400F3-8DD3-4EE6-B28F-96B08CEC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6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347B-6D52-4CF0-B36A-BB999216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ECC95-1AD7-42A3-A6B6-91ACA2C2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0F0D4-58D6-4567-B09A-8501A2200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6A329-4A68-46DD-9BF6-EECA3B03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6D6A8-EE6A-4CF2-AF2E-572890CF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65809-2A87-4E06-8424-CE2816C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7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EC5B2-F3D5-48AB-B6F5-760739C5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70ECC9-C57D-432E-A66D-E715756CC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AD-0B03-47EB-B90E-6D844FE3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70B50-F9E0-4C2B-89AF-1349EA64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6F081-2CDB-4BFE-92AF-8EAED8DE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16C17A-A134-4AD3-8F70-647CAC95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9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63F1E1-DE3F-4168-8B3E-53B5EAAD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B4EEE-080C-4D4D-980D-75B1EA5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7D42B-7ADF-40E4-87FC-580D034A8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2CC4-52C9-4029-A4B4-01A20C5B4FB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240E3-8376-4447-8A43-7C3548A50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7AE0C-58E0-4116-9C99-FB6D83108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84BC-0A1B-476D-9EA3-5785EB6E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80841-D0CD-457E-90DD-3AFDDCA6B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8A0053-0589-4A5B-BC42-17446E7B0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7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08991-A938-4645-9179-B11B4B34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E8C52-144B-481E-87CE-0353B50C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Mean_squared_error</a:t>
            </a:r>
            <a:endParaRPr lang="en-US" altLang="ko-KR" dirty="0"/>
          </a:p>
          <a:p>
            <a:r>
              <a:rPr lang="en-US" altLang="ko-KR" dirty="0" err="1"/>
              <a:t>Mean_abolute_error</a:t>
            </a:r>
            <a:endParaRPr lang="en-US" altLang="ko-KR" dirty="0"/>
          </a:p>
          <a:p>
            <a:r>
              <a:rPr lang="en-US" altLang="ko-KR" dirty="0" err="1"/>
              <a:t>Mean_absolute_percentage_error</a:t>
            </a:r>
            <a:endParaRPr lang="en-US" altLang="ko-KR" dirty="0"/>
          </a:p>
          <a:p>
            <a:r>
              <a:rPr lang="en-US" altLang="ko-KR" dirty="0" err="1"/>
              <a:t>Mean_squared_logarithmic_error</a:t>
            </a:r>
            <a:endParaRPr lang="en-US" altLang="ko-KR" dirty="0"/>
          </a:p>
          <a:p>
            <a:r>
              <a:rPr lang="en-US" altLang="ko-KR" dirty="0" err="1"/>
              <a:t>Categorical_crossentropy</a:t>
            </a:r>
            <a:endParaRPr lang="en-US" altLang="ko-KR" dirty="0"/>
          </a:p>
          <a:p>
            <a:r>
              <a:rPr lang="en-US" altLang="ko-KR" dirty="0" err="1"/>
              <a:t>Binary_crossentropy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91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960DF-5B58-4DA2-9769-312FD865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D179B-5BBB-4574-ABCC-56E9410B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en-US" altLang="ko-KR" dirty="0"/>
              <a:t>SGD</a:t>
            </a:r>
          </a:p>
          <a:p>
            <a:r>
              <a:rPr lang="en-US" altLang="ko-KR" dirty="0"/>
              <a:t>Momentum</a:t>
            </a:r>
          </a:p>
          <a:p>
            <a:r>
              <a:rPr lang="en-US" altLang="ko-KR" dirty="0" err="1"/>
              <a:t>Adagrad</a:t>
            </a:r>
            <a:endParaRPr lang="en-US" altLang="ko-KR" dirty="0"/>
          </a:p>
          <a:p>
            <a:r>
              <a:rPr lang="en-US" altLang="ko-KR" dirty="0" err="1"/>
              <a:t>RMSProp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Adam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044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5F036-B255-4343-9FFC-5297D68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callback 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B926B6F-6770-43D7-98A8-85B2057F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86"/>
          <a:stretch/>
        </p:blipFill>
        <p:spPr>
          <a:xfrm>
            <a:off x="0" y="2319992"/>
            <a:ext cx="12192000" cy="3487083"/>
          </a:xfrm>
        </p:spPr>
      </p:pic>
    </p:spTree>
    <p:extLst>
      <p:ext uri="{BB962C8B-B14F-4D97-AF65-F5344CB8AC3E}">
        <p14:creationId xmlns:p14="http://schemas.microsoft.com/office/powerpoint/2010/main" val="259702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71456-324D-41B7-8AA0-7379DD3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D59798-3B20-48C6-A3D3-FFC430AC8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2769" b="-14753"/>
          <a:stretch/>
        </p:blipFill>
        <p:spPr>
          <a:xfrm>
            <a:off x="-16933" y="3429000"/>
            <a:ext cx="12192000" cy="465667"/>
          </a:xfrm>
        </p:spPr>
      </p:pic>
    </p:spTree>
    <p:extLst>
      <p:ext uri="{BB962C8B-B14F-4D97-AF65-F5344CB8AC3E}">
        <p14:creationId xmlns:p14="http://schemas.microsoft.com/office/powerpoint/2010/main" val="10881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E4EF-2588-4E92-A083-6AEABE2E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9866F-D243-445F-80B0-DFD2E2CC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5F39553-5F97-4AF6-ABA9-C77719026B70}"/>
              </a:ext>
            </a:extLst>
          </p:cNvPr>
          <p:cNvGrpSpPr/>
          <p:nvPr/>
        </p:nvGrpSpPr>
        <p:grpSpPr>
          <a:xfrm>
            <a:off x="2820703" y="2248204"/>
            <a:ext cx="4557997" cy="2921980"/>
            <a:chOff x="1035850" y="2889493"/>
            <a:chExt cx="4557997" cy="29219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A512783-2623-49F9-9E09-E8C64C4A8561}"/>
                </a:ext>
              </a:extLst>
            </p:cNvPr>
            <p:cNvSpPr/>
            <p:nvPr/>
          </p:nvSpPr>
          <p:spPr>
            <a:xfrm>
              <a:off x="1333850" y="3330429"/>
              <a:ext cx="553674" cy="55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6880FD9-5EF5-45BC-AF4F-E803155F904E}"/>
                </a:ext>
              </a:extLst>
            </p:cNvPr>
            <p:cNvSpPr/>
            <p:nvPr/>
          </p:nvSpPr>
          <p:spPr>
            <a:xfrm>
              <a:off x="1333850" y="4250822"/>
              <a:ext cx="553674" cy="55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BD3CF16-A045-4E56-B72F-EFBF919A13FA}"/>
                </a:ext>
              </a:extLst>
            </p:cNvPr>
            <p:cNvSpPr/>
            <p:nvPr/>
          </p:nvSpPr>
          <p:spPr>
            <a:xfrm>
              <a:off x="1333850" y="5257799"/>
              <a:ext cx="553674" cy="55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5BA315D-AEA0-4B5C-A698-4809A310DDE3}"/>
                </a:ext>
              </a:extLst>
            </p:cNvPr>
            <p:cNvSpPr/>
            <p:nvPr/>
          </p:nvSpPr>
          <p:spPr>
            <a:xfrm>
              <a:off x="3726110" y="4250822"/>
              <a:ext cx="553674" cy="55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7BEB338-C117-40A5-9F8D-A8DC620C6029}"/>
                </a:ext>
              </a:extLst>
            </p:cNvPr>
            <p:cNvCxnSpPr>
              <a:cxnSpLocks/>
            </p:cNvCxnSpPr>
            <p:nvPr/>
          </p:nvCxnSpPr>
          <p:spPr>
            <a:xfrm>
              <a:off x="1887524" y="3607266"/>
              <a:ext cx="1729530" cy="783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447BF00-2AE1-4B9A-986D-FA64F9681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524" y="4664279"/>
              <a:ext cx="1729530" cy="893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EDC12C6-3499-4C48-814F-FCBD3593BC41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1887524" y="4527659"/>
              <a:ext cx="1729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FCE90B-3B5E-467A-B2B7-34C33E0503A7}"/>
                </a:ext>
              </a:extLst>
            </p:cNvPr>
            <p:cNvSpPr txBox="1"/>
            <p:nvPr/>
          </p:nvSpPr>
          <p:spPr>
            <a:xfrm>
              <a:off x="2611774" y="360726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w1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4D34F3-DD4D-4251-A36C-4210BFC41058}"/>
                </a:ext>
              </a:extLst>
            </p:cNvPr>
            <p:cNvSpPr txBox="1"/>
            <p:nvPr/>
          </p:nvSpPr>
          <p:spPr>
            <a:xfrm>
              <a:off x="2593202" y="4163123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w2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F607AA-BE51-467F-B17E-16DA99C8B370}"/>
                </a:ext>
              </a:extLst>
            </p:cNvPr>
            <p:cNvSpPr txBox="1"/>
            <p:nvPr/>
          </p:nvSpPr>
          <p:spPr>
            <a:xfrm>
              <a:off x="2631350" y="5088420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w3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CC08006-71C5-4F5D-AE43-65633E601DD2}"/>
                </a:ext>
              </a:extLst>
            </p:cNvPr>
            <p:cNvSpPr/>
            <p:nvPr/>
          </p:nvSpPr>
          <p:spPr>
            <a:xfrm>
              <a:off x="2483643" y="3456264"/>
              <a:ext cx="721453" cy="220010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CCF197-2400-4FA3-873C-111857A0D3AB}"/>
                </a:ext>
              </a:extLst>
            </p:cNvPr>
            <p:cNvSpPr txBox="1"/>
            <p:nvPr/>
          </p:nvSpPr>
          <p:spPr>
            <a:xfrm>
              <a:off x="3032239" y="5291947"/>
              <a:ext cx="790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weight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81F9DD-9EAD-415A-B554-4C582B3E663A}"/>
                </a:ext>
              </a:extLst>
            </p:cNvPr>
            <p:cNvSpPr txBox="1"/>
            <p:nvPr/>
          </p:nvSpPr>
          <p:spPr>
            <a:xfrm>
              <a:off x="3269446" y="372689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link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86EB81E-A5EF-4B60-A734-87B834D73BD2}"/>
                </a:ext>
              </a:extLst>
            </p:cNvPr>
            <p:cNvCxnSpPr/>
            <p:nvPr/>
          </p:nvCxnSpPr>
          <p:spPr>
            <a:xfrm flipV="1">
              <a:off x="3333227" y="4114203"/>
              <a:ext cx="164982" cy="160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CA01C6-D39C-47BA-AD98-05F3DAF16E87}"/>
                </a:ext>
              </a:extLst>
            </p:cNvPr>
            <p:cNvSpPr txBox="1"/>
            <p:nvPr/>
          </p:nvSpPr>
          <p:spPr>
            <a:xfrm>
              <a:off x="1035850" y="288949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 node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DDFD08-82F7-4251-8FFC-6DB85ABE5D5E}"/>
                </a:ext>
              </a:extLst>
            </p:cNvPr>
            <p:cNvSpPr txBox="1"/>
            <p:nvPr/>
          </p:nvSpPr>
          <p:spPr>
            <a:xfrm>
              <a:off x="4317536" y="429494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 node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162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F8AD4-BE67-4D60-A6A9-11D3DCA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Nonlinear problem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9A336D9-BA9E-4A58-87A0-1DB1A9CE5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050" y="2318873"/>
            <a:ext cx="394390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5AC2C-06E8-449F-92C4-3644EEEF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2597-24B3-4A9F-B167-87B03692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0116F8-1CDB-46BA-87F8-C7F82B922241}"/>
              </a:ext>
            </a:extLst>
          </p:cNvPr>
          <p:cNvSpPr/>
          <p:nvPr/>
        </p:nvSpPr>
        <p:spPr>
          <a:xfrm>
            <a:off x="3807903" y="1690688"/>
            <a:ext cx="4991450" cy="74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F990F0-5324-4EE8-BCFD-52AFE1E81648}"/>
              </a:ext>
            </a:extLst>
          </p:cNvPr>
          <p:cNvSpPr/>
          <p:nvPr/>
        </p:nvSpPr>
        <p:spPr>
          <a:xfrm>
            <a:off x="4009239" y="1782967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35E49E-3CFC-41CD-9A4F-D2EA7D949CD9}"/>
              </a:ext>
            </a:extLst>
          </p:cNvPr>
          <p:cNvSpPr/>
          <p:nvPr/>
        </p:nvSpPr>
        <p:spPr>
          <a:xfrm>
            <a:off x="4957195" y="1782967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4E5C6E-7E04-4858-A6FA-6EF6D3712637}"/>
              </a:ext>
            </a:extLst>
          </p:cNvPr>
          <p:cNvSpPr/>
          <p:nvPr/>
        </p:nvSpPr>
        <p:spPr>
          <a:xfrm>
            <a:off x="6022597" y="1782967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ED400B0-34A1-45D3-9399-E47C09E69765}"/>
              </a:ext>
            </a:extLst>
          </p:cNvPr>
          <p:cNvSpPr/>
          <p:nvPr/>
        </p:nvSpPr>
        <p:spPr>
          <a:xfrm>
            <a:off x="7129944" y="1782967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E7CA0F-77C1-4E11-A3BB-00C123B255F7}"/>
              </a:ext>
            </a:extLst>
          </p:cNvPr>
          <p:cNvSpPr/>
          <p:nvPr/>
        </p:nvSpPr>
        <p:spPr>
          <a:xfrm>
            <a:off x="8119846" y="1782967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3E7F2-7527-488B-8743-BCD25E4CC640}"/>
              </a:ext>
            </a:extLst>
          </p:cNvPr>
          <p:cNvSpPr/>
          <p:nvPr/>
        </p:nvSpPr>
        <p:spPr>
          <a:xfrm>
            <a:off x="3807903" y="3596387"/>
            <a:ext cx="4991450" cy="74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3CC513D-4590-4757-89E2-E2BAEBFDBF18}"/>
              </a:ext>
            </a:extLst>
          </p:cNvPr>
          <p:cNvSpPr/>
          <p:nvPr/>
        </p:nvSpPr>
        <p:spPr>
          <a:xfrm>
            <a:off x="4957195" y="3688666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F474BF-F7DD-443A-BE14-3F84DFBD56B9}"/>
              </a:ext>
            </a:extLst>
          </p:cNvPr>
          <p:cNvSpPr/>
          <p:nvPr/>
        </p:nvSpPr>
        <p:spPr>
          <a:xfrm>
            <a:off x="6022597" y="3688666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7FE8DE-1E2E-45E4-8908-7BD3AED8C44A}"/>
              </a:ext>
            </a:extLst>
          </p:cNvPr>
          <p:cNvSpPr/>
          <p:nvPr/>
        </p:nvSpPr>
        <p:spPr>
          <a:xfrm>
            <a:off x="7129944" y="3688666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514AD6-0030-43D9-AC59-B1221BDB32CC}"/>
              </a:ext>
            </a:extLst>
          </p:cNvPr>
          <p:cNvSpPr/>
          <p:nvPr/>
        </p:nvSpPr>
        <p:spPr>
          <a:xfrm>
            <a:off x="3807903" y="5502086"/>
            <a:ext cx="4991450" cy="74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CC89AB-99CF-4163-91F2-8926E6BA05DD}"/>
              </a:ext>
            </a:extLst>
          </p:cNvPr>
          <p:cNvSpPr/>
          <p:nvPr/>
        </p:nvSpPr>
        <p:spPr>
          <a:xfrm>
            <a:off x="6022597" y="5594365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ADE4FB-AD69-4E29-B8E7-B5D299BB5E0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65490" y="2335766"/>
            <a:ext cx="2145485" cy="1352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919AC4-A36D-4074-9AF3-6262AEE1F9E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240324" y="2345028"/>
            <a:ext cx="1063304" cy="1343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08B5DD-5B8C-4D07-B781-F6870568C25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303628" y="2345029"/>
            <a:ext cx="1107347" cy="1343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CE7D79-ED99-44CF-9B65-150F5ED7C020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238226" y="2363904"/>
            <a:ext cx="1070646" cy="13247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7A7BF75-543D-4BAE-872E-208D1F4CB07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238226" y="2354467"/>
            <a:ext cx="2172750" cy="13341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153496-00EE-42A1-8E01-E60F5265FACC}"/>
              </a:ext>
            </a:extLst>
          </p:cNvPr>
          <p:cNvCxnSpPr>
            <a:cxnSpLocks/>
          </p:cNvCxnSpPr>
          <p:nvPr/>
        </p:nvCxnSpPr>
        <p:spPr>
          <a:xfrm flipH="1">
            <a:off x="5240324" y="2354466"/>
            <a:ext cx="3160554" cy="12913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CD5B40-5DC3-4F2E-98D6-FE930F97A42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296287" y="2345029"/>
            <a:ext cx="1114688" cy="1324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161AB1-D698-4B09-931C-267784F424A3}"/>
              </a:ext>
            </a:extLst>
          </p:cNvPr>
          <p:cNvCxnSpPr>
            <a:cxnSpLocks/>
          </p:cNvCxnSpPr>
          <p:nvPr/>
        </p:nvCxnSpPr>
        <p:spPr>
          <a:xfrm flipH="1">
            <a:off x="7366932" y="2354465"/>
            <a:ext cx="1033945" cy="1377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C36BB1-A286-4C8F-BD3F-B091A5DC6F49}"/>
              </a:ext>
            </a:extLst>
          </p:cNvPr>
          <p:cNvCxnSpPr>
            <a:cxnSpLocks/>
          </p:cNvCxnSpPr>
          <p:nvPr/>
        </p:nvCxnSpPr>
        <p:spPr>
          <a:xfrm flipH="1">
            <a:off x="7410975" y="2363904"/>
            <a:ext cx="18351" cy="13181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64AC57B-A727-445D-A43D-E8D7381832A9}"/>
              </a:ext>
            </a:extLst>
          </p:cNvPr>
          <p:cNvCxnSpPr>
            <a:cxnSpLocks/>
          </p:cNvCxnSpPr>
          <p:nvPr/>
        </p:nvCxnSpPr>
        <p:spPr>
          <a:xfrm flipH="1">
            <a:off x="5219876" y="2363904"/>
            <a:ext cx="67110" cy="1291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C7DE354-0279-472B-863B-939E8BF616F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303628" y="2437308"/>
            <a:ext cx="0" cy="11590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8228AC-F02D-4AF5-A679-F8A28D23AE3A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4290270" y="2345029"/>
            <a:ext cx="2013358" cy="1343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C816A1-1F4E-4C46-B8B1-A19793A1E3EA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290270" y="2345029"/>
            <a:ext cx="3120705" cy="1343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3474088-F265-48A3-8176-350AFEC5881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303628" y="2387850"/>
            <a:ext cx="2073654" cy="13008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964FD50-10C0-4A5D-971F-E97B30EAB26F}"/>
              </a:ext>
            </a:extLst>
          </p:cNvPr>
          <p:cNvCxnSpPr>
            <a:cxnSpLocks/>
          </p:cNvCxnSpPr>
          <p:nvPr/>
        </p:nvCxnSpPr>
        <p:spPr>
          <a:xfrm>
            <a:off x="4317534" y="2378411"/>
            <a:ext cx="897097" cy="12957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475BB06-9990-4F1E-8824-EAB84E1A0306}"/>
              </a:ext>
            </a:extLst>
          </p:cNvPr>
          <p:cNvCxnSpPr>
            <a:cxnSpLocks/>
          </p:cNvCxnSpPr>
          <p:nvPr/>
        </p:nvCxnSpPr>
        <p:spPr>
          <a:xfrm>
            <a:off x="5240324" y="4241987"/>
            <a:ext cx="1063304" cy="1343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6BE021E-B7D6-4E37-9E74-E824105F6487}"/>
              </a:ext>
            </a:extLst>
          </p:cNvPr>
          <p:cNvCxnSpPr>
            <a:cxnSpLocks/>
          </p:cNvCxnSpPr>
          <p:nvPr/>
        </p:nvCxnSpPr>
        <p:spPr>
          <a:xfrm flipH="1">
            <a:off x="6296287" y="4241988"/>
            <a:ext cx="1114688" cy="1324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310BBCC-09FB-45D9-A4BD-7281A0CF292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303628" y="4250728"/>
            <a:ext cx="0" cy="12426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ECA45E1-624D-4DB4-9561-325667A6EB12}"/>
              </a:ext>
            </a:extLst>
          </p:cNvPr>
          <p:cNvSpPr txBox="1"/>
          <p:nvPr/>
        </p:nvSpPr>
        <p:spPr>
          <a:xfrm>
            <a:off x="2386549" y="3655284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029D64-BD71-4EB2-95C5-864D9C1BAA4A}"/>
              </a:ext>
            </a:extLst>
          </p:cNvPr>
          <p:cNvSpPr txBox="1"/>
          <p:nvPr/>
        </p:nvSpPr>
        <p:spPr>
          <a:xfrm>
            <a:off x="2386549" y="1826592"/>
            <a:ext cx="116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70D799-5B97-4A37-BCC7-910CAF145717}"/>
              </a:ext>
            </a:extLst>
          </p:cNvPr>
          <p:cNvSpPr txBox="1"/>
          <p:nvPr/>
        </p:nvSpPr>
        <p:spPr>
          <a:xfrm>
            <a:off x="2445377" y="5690730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95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248520-108E-447B-A7D5-BDC6E0EB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90" y="0"/>
            <a:ext cx="8242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9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A6B0B-D009-497D-950A-AA432ADF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151AD05-C567-4D2C-B585-16CC348B5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027" y="2478252"/>
            <a:ext cx="8833946" cy="2944648"/>
          </a:xfrm>
        </p:spPr>
      </p:pic>
    </p:spTree>
    <p:extLst>
      <p:ext uri="{BB962C8B-B14F-4D97-AF65-F5344CB8AC3E}">
        <p14:creationId xmlns:p14="http://schemas.microsoft.com/office/powerpoint/2010/main" val="318008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E3527-B548-45F9-85C5-39B2C266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6A7342F-691F-407F-B9AD-9BCE6039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834" y="2321073"/>
            <a:ext cx="8170331" cy="3325135"/>
          </a:xfrm>
        </p:spPr>
      </p:pic>
    </p:spTree>
    <p:extLst>
      <p:ext uri="{BB962C8B-B14F-4D97-AF65-F5344CB8AC3E}">
        <p14:creationId xmlns:p14="http://schemas.microsoft.com/office/powerpoint/2010/main" val="87434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1DB7B-EC52-45AA-B2A9-C2F1910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Data(Input)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CA9DB-5721-4325-A0E5-1EA3DB18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Attribute/Class</a:t>
            </a:r>
          </a:p>
          <a:p>
            <a:r>
              <a:rPr lang="ko-KR" altLang="en-US" dirty="0"/>
              <a:t>선형 회귀 </a:t>
            </a:r>
            <a:r>
              <a:rPr lang="en-US" altLang="ko-KR" dirty="0"/>
              <a:t>– </a:t>
            </a:r>
            <a:r>
              <a:rPr lang="ko-KR" altLang="en-US" dirty="0"/>
              <a:t>단순</a:t>
            </a:r>
            <a:r>
              <a:rPr lang="en-US" altLang="ko-KR" dirty="0"/>
              <a:t>/</a:t>
            </a:r>
            <a:r>
              <a:rPr lang="ko-KR" altLang="en-US" dirty="0"/>
              <a:t>다중</a:t>
            </a:r>
            <a:endParaRPr lang="en-US" altLang="ko-KR" dirty="0"/>
          </a:p>
          <a:p>
            <a:r>
              <a:rPr lang="ko-KR" altLang="en-US" dirty="0"/>
              <a:t>로지스틱 회귀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59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029E7-F6E1-462D-BBE9-45FE18A8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5C17A82-1814-490D-A080-AD1801909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65" y="2175031"/>
            <a:ext cx="10395835" cy="4073369"/>
          </a:xfrm>
        </p:spPr>
      </p:pic>
    </p:spTree>
    <p:extLst>
      <p:ext uri="{BB962C8B-B14F-4D97-AF65-F5344CB8AC3E}">
        <p14:creationId xmlns:p14="http://schemas.microsoft.com/office/powerpoint/2010/main" val="289863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85</Words>
  <Application>Microsoft Office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Deep Learning</vt:lpstr>
      <vt:lpstr>Perceptron</vt:lpstr>
      <vt:lpstr>Nonlinear problem</vt:lpstr>
      <vt:lpstr>Multi-layer neural network</vt:lpstr>
      <vt:lpstr>PowerPoint 프레젠테이션</vt:lpstr>
      <vt:lpstr>라이브러리</vt:lpstr>
      <vt:lpstr>데이터 불러오기</vt:lpstr>
      <vt:lpstr>Data(Input)</vt:lpstr>
      <vt:lpstr>모델 구축</vt:lpstr>
      <vt:lpstr>Loss </vt:lpstr>
      <vt:lpstr>Optimizer </vt:lpstr>
      <vt:lpstr>callback </vt:lpstr>
      <vt:lpstr>Model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yhjsoar5@gmail.com</dc:creator>
  <cp:lastModifiedBy>yhjsoar5@gmail.com</cp:lastModifiedBy>
  <cp:revision>1</cp:revision>
  <dcterms:created xsi:type="dcterms:W3CDTF">2021-07-29T00:46:17Z</dcterms:created>
  <dcterms:modified xsi:type="dcterms:W3CDTF">2021-07-29T01:32:35Z</dcterms:modified>
</cp:coreProperties>
</file>