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80719-4163-4B71-9E13-85323EFDFA9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84E-BA94-4671-8283-0DEB5008E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6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Embedding </a:t>
            </a:r>
            <a:r>
              <a:rPr lang="ko-KR" altLang="en-US" dirty="0">
                <a:highlight>
                  <a:srgbClr val="FFFF00"/>
                </a:highlight>
              </a:rPr>
              <a:t>내용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개념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어떤 기술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있는지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논문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블로그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책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84E-BA94-4671-8283-0DEB5008E7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6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604C13-A05B-40DB-A0AA-25E54C41B822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9B5564-A7FF-46ED-9FB7-7016225BA1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197ED-0CDC-4976-9915-AA60F0CD3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73EE9-0798-4B71-8DA4-ED6B98ED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6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F003-F17D-4DB0-96BE-627D6391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FC46A7-9090-448B-8598-25F61A032207}"/>
              </a:ext>
            </a:extLst>
          </p:cNvPr>
          <p:cNvSpPr/>
          <p:nvPr/>
        </p:nvSpPr>
        <p:spPr>
          <a:xfrm>
            <a:off x="56456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12A4E2-91CC-4583-BC19-15E95FD0544A}"/>
              </a:ext>
            </a:extLst>
          </p:cNvPr>
          <p:cNvSpPr/>
          <p:nvPr/>
        </p:nvSpPr>
        <p:spPr>
          <a:xfrm>
            <a:off x="428340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0B14C7-EADE-4F43-B79E-999C3B19ECE6}"/>
              </a:ext>
            </a:extLst>
          </p:cNvPr>
          <p:cNvSpPr/>
          <p:nvPr/>
        </p:nvSpPr>
        <p:spPr>
          <a:xfrm>
            <a:off x="800224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2A445-2599-44E4-B231-E09646A54A7A}"/>
              </a:ext>
            </a:extLst>
          </p:cNvPr>
          <p:cNvSpPr txBox="1"/>
          <p:nvPr/>
        </p:nvSpPr>
        <p:spPr>
          <a:xfrm>
            <a:off x="715184" y="451338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1: </a:t>
            </a:r>
            <a:r>
              <a:rPr lang="ko-KR" altLang="en-US" dirty="0"/>
              <a:t>오늘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23D3D-6C6C-4958-92E0-22D8A9051AC4}"/>
              </a:ext>
            </a:extLst>
          </p:cNvPr>
          <p:cNvSpPr txBox="1"/>
          <p:nvPr/>
        </p:nvSpPr>
        <p:spPr>
          <a:xfrm>
            <a:off x="4318607" y="45133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2: </a:t>
            </a:r>
            <a:r>
              <a:rPr lang="ko-KR" altLang="en-US" dirty="0"/>
              <a:t>주가가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0836B-3F09-4238-9135-8C6FF908D981}"/>
              </a:ext>
            </a:extLst>
          </p:cNvPr>
          <p:cNvSpPr txBox="1"/>
          <p:nvPr/>
        </p:nvSpPr>
        <p:spPr>
          <a:xfrm>
            <a:off x="7983747" y="45133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3: </a:t>
            </a:r>
            <a:r>
              <a:rPr lang="ko-KR" altLang="en-US" dirty="0"/>
              <a:t>몇이야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A41581-EEA2-4BAB-B1E5-547C6F8B5BFA}"/>
              </a:ext>
            </a:extLst>
          </p:cNvPr>
          <p:cNvCxnSpPr>
            <a:stCxn id="7" idx="0"/>
          </p:cNvCxnSpPr>
          <p:nvPr/>
        </p:nvCxnSpPr>
        <p:spPr>
          <a:xfrm flipV="1">
            <a:off x="1411849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4AC881-484F-4CDC-9620-36E763127432}"/>
              </a:ext>
            </a:extLst>
          </p:cNvPr>
          <p:cNvCxnSpPr/>
          <p:nvPr/>
        </p:nvCxnSpPr>
        <p:spPr>
          <a:xfrm flipV="1">
            <a:off x="5130688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EDDF45-351E-400F-BB6D-2289086DEBCA}"/>
              </a:ext>
            </a:extLst>
          </p:cNvPr>
          <p:cNvCxnSpPr/>
          <p:nvPr/>
        </p:nvCxnSpPr>
        <p:spPr>
          <a:xfrm flipV="1">
            <a:off x="8849529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A865C6-747D-4D23-8D82-1D080157DEBB}"/>
              </a:ext>
            </a:extLst>
          </p:cNvPr>
          <p:cNvSpPr txBox="1"/>
          <p:nvPr/>
        </p:nvSpPr>
        <p:spPr>
          <a:xfrm>
            <a:off x="227871" y="240176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＇</a:t>
            </a:r>
            <a:r>
              <a:rPr lang="ko-KR" altLang="en-US" dirty="0"/>
              <a:t>오늘</a:t>
            </a:r>
            <a:r>
              <a:rPr lang="en-US" altLang="ko-KR" dirty="0"/>
              <a:t>＇</a:t>
            </a:r>
            <a:r>
              <a:rPr lang="ko-KR" altLang="en-US" dirty="0"/>
              <a:t>에 대한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28422-8C44-4EFA-B802-9CD0E8354B51}"/>
              </a:ext>
            </a:extLst>
          </p:cNvPr>
          <p:cNvSpPr txBox="1"/>
          <p:nvPr/>
        </p:nvSpPr>
        <p:spPr>
          <a:xfrm>
            <a:off x="3831294" y="240428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＇</a:t>
            </a:r>
            <a:r>
              <a:rPr lang="ko-KR" altLang="en-US" dirty="0"/>
              <a:t>주가가</a:t>
            </a:r>
            <a:r>
              <a:rPr lang="en-US" altLang="ko-KR" dirty="0"/>
              <a:t>＇</a:t>
            </a:r>
            <a:r>
              <a:rPr lang="ko-KR" altLang="en-US" dirty="0"/>
              <a:t>에 대한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4678-E2C9-4A51-929F-02461E12F6B8}"/>
              </a:ext>
            </a:extLst>
          </p:cNvPr>
          <p:cNvSpPr txBox="1"/>
          <p:nvPr/>
        </p:nvSpPr>
        <p:spPr>
          <a:xfrm>
            <a:off x="7496434" y="240176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＇</a:t>
            </a:r>
            <a:r>
              <a:rPr lang="ko-KR" altLang="en-US" dirty="0"/>
              <a:t>몇이야</a:t>
            </a:r>
            <a:r>
              <a:rPr lang="en-US" altLang="ko-KR" dirty="0"/>
              <a:t>?＇</a:t>
            </a:r>
            <a:r>
              <a:rPr lang="ko-KR" altLang="en-US" dirty="0"/>
              <a:t>에 대한 결과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8AB6D2-A6F3-469C-B9C8-D1B58CE13A7D}"/>
              </a:ext>
            </a:extLst>
          </p:cNvPr>
          <p:cNvSpPr/>
          <p:nvPr/>
        </p:nvSpPr>
        <p:spPr>
          <a:xfrm>
            <a:off x="10568110" y="2271737"/>
            <a:ext cx="1525157" cy="6291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7381BC7-9D15-4B13-B637-A96B98E8927F}"/>
              </a:ext>
            </a:extLst>
          </p:cNvPr>
          <p:cNvSpPr/>
          <p:nvPr/>
        </p:nvSpPr>
        <p:spPr>
          <a:xfrm rot="10800000">
            <a:off x="1286014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B23AC0F-879B-4788-8BAB-61FA2B139C25}"/>
              </a:ext>
            </a:extLst>
          </p:cNvPr>
          <p:cNvSpPr/>
          <p:nvPr/>
        </p:nvSpPr>
        <p:spPr>
          <a:xfrm rot="10800000">
            <a:off x="5004853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157E20-8E07-4017-B11E-300F7C9AB7A7}"/>
              </a:ext>
            </a:extLst>
          </p:cNvPr>
          <p:cNvSpPr/>
          <p:nvPr/>
        </p:nvSpPr>
        <p:spPr>
          <a:xfrm rot="10800000">
            <a:off x="8723694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94C448F6-57D7-4582-B1DD-9A875DBC6F84}"/>
              </a:ext>
            </a:extLst>
          </p:cNvPr>
          <p:cNvSpPr/>
          <p:nvPr/>
        </p:nvSpPr>
        <p:spPr>
          <a:xfrm>
            <a:off x="2362311" y="3214971"/>
            <a:ext cx="1817913" cy="495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11F32-700A-443E-953E-8C828DAF9C85}"/>
              </a:ext>
            </a:extLst>
          </p:cNvPr>
          <p:cNvSpPr/>
          <p:nvPr/>
        </p:nvSpPr>
        <p:spPr>
          <a:xfrm>
            <a:off x="2764944" y="3019249"/>
            <a:ext cx="914400" cy="441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AA555898-9982-43F2-BFE0-10CD48A6BF49}"/>
              </a:ext>
            </a:extLst>
          </p:cNvPr>
          <p:cNvSpPr/>
          <p:nvPr/>
        </p:nvSpPr>
        <p:spPr>
          <a:xfrm>
            <a:off x="6126480" y="3240191"/>
            <a:ext cx="1817913" cy="495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274B10-004F-4133-8BB8-FFE2CB25BDD3}"/>
              </a:ext>
            </a:extLst>
          </p:cNvPr>
          <p:cNvSpPr/>
          <p:nvPr/>
        </p:nvSpPr>
        <p:spPr>
          <a:xfrm>
            <a:off x="6582034" y="2993622"/>
            <a:ext cx="914400" cy="441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기억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29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F003-F17D-4DB0-96BE-627D6391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FC46A7-9090-448B-8598-25F61A032207}"/>
              </a:ext>
            </a:extLst>
          </p:cNvPr>
          <p:cNvSpPr/>
          <p:nvPr/>
        </p:nvSpPr>
        <p:spPr>
          <a:xfrm>
            <a:off x="56456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12A4E2-91CC-4583-BC19-15E95FD0544A}"/>
              </a:ext>
            </a:extLst>
          </p:cNvPr>
          <p:cNvSpPr/>
          <p:nvPr/>
        </p:nvSpPr>
        <p:spPr>
          <a:xfrm>
            <a:off x="428340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0B14C7-EADE-4F43-B79E-999C3B19ECE6}"/>
              </a:ext>
            </a:extLst>
          </p:cNvPr>
          <p:cNvSpPr/>
          <p:nvPr/>
        </p:nvSpPr>
        <p:spPr>
          <a:xfrm>
            <a:off x="8002241" y="3376676"/>
            <a:ext cx="1694576" cy="71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2A445-2599-44E4-B231-E09646A54A7A}"/>
              </a:ext>
            </a:extLst>
          </p:cNvPr>
          <p:cNvSpPr txBox="1"/>
          <p:nvPr/>
        </p:nvSpPr>
        <p:spPr>
          <a:xfrm>
            <a:off x="715184" y="451338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1: </a:t>
            </a:r>
            <a:r>
              <a:rPr lang="ko-KR" altLang="en-US" dirty="0"/>
              <a:t>오늘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23D3D-6C6C-4958-92E0-22D8A9051AC4}"/>
              </a:ext>
            </a:extLst>
          </p:cNvPr>
          <p:cNvSpPr txBox="1"/>
          <p:nvPr/>
        </p:nvSpPr>
        <p:spPr>
          <a:xfrm>
            <a:off x="4318607" y="45133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2: </a:t>
            </a:r>
            <a:r>
              <a:rPr lang="ko-KR" altLang="en-US" dirty="0"/>
              <a:t>주가가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0836B-3F09-4238-9135-8C6FF908D981}"/>
              </a:ext>
            </a:extLst>
          </p:cNvPr>
          <p:cNvSpPr txBox="1"/>
          <p:nvPr/>
        </p:nvSpPr>
        <p:spPr>
          <a:xfrm>
            <a:off x="7983747" y="45133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3: </a:t>
            </a:r>
            <a:r>
              <a:rPr lang="ko-KR" altLang="en-US" dirty="0"/>
              <a:t>몇이야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A41581-EEA2-4BAB-B1E5-547C6F8B5BFA}"/>
              </a:ext>
            </a:extLst>
          </p:cNvPr>
          <p:cNvCxnSpPr>
            <a:stCxn id="7" idx="0"/>
          </p:cNvCxnSpPr>
          <p:nvPr/>
        </p:nvCxnSpPr>
        <p:spPr>
          <a:xfrm flipV="1">
            <a:off x="1411849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4AC881-484F-4CDC-9620-36E763127432}"/>
              </a:ext>
            </a:extLst>
          </p:cNvPr>
          <p:cNvCxnSpPr/>
          <p:nvPr/>
        </p:nvCxnSpPr>
        <p:spPr>
          <a:xfrm flipV="1">
            <a:off x="5130688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EDDF45-351E-400F-BB6D-2289086DEBCA}"/>
              </a:ext>
            </a:extLst>
          </p:cNvPr>
          <p:cNvCxnSpPr/>
          <p:nvPr/>
        </p:nvCxnSpPr>
        <p:spPr>
          <a:xfrm flipV="1">
            <a:off x="8849529" y="416104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A865C6-747D-4D23-8D82-1D080157DEBB}"/>
              </a:ext>
            </a:extLst>
          </p:cNvPr>
          <p:cNvSpPr txBox="1"/>
          <p:nvPr/>
        </p:nvSpPr>
        <p:spPr>
          <a:xfrm>
            <a:off x="227871" y="240176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＇</a:t>
            </a:r>
            <a:r>
              <a:rPr lang="ko-KR" altLang="en-US" dirty="0"/>
              <a:t>오늘</a:t>
            </a:r>
            <a:r>
              <a:rPr lang="en-US" altLang="ko-KR" dirty="0"/>
              <a:t>＇</a:t>
            </a:r>
            <a:r>
              <a:rPr lang="ko-KR" altLang="en-US" dirty="0"/>
              <a:t>에 대한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28422-8C44-4EFA-B802-9CD0E8354B51}"/>
              </a:ext>
            </a:extLst>
          </p:cNvPr>
          <p:cNvSpPr txBox="1"/>
          <p:nvPr/>
        </p:nvSpPr>
        <p:spPr>
          <a:xfrm>
            <a:off x="3831294" y="240428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＇</a:t>
            </a:r>
            <a:r>
              <a:rPr lang="ko-KR" altLang="en-US" dirty="0"/>
              <a:t>주가가</a:t>
            </a:r>
            <a:r>
              <a:rPr lang="en-US" altLang="ko-KR" dirty="0"/>
              <a:t>＇</a:t>
            </a:r>
            <a:r>
              <a:rPr lang="ko-KR" altLang="en-US" dirty="0"/>
              <a:t>에 대한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4678-E2C9-4A51-929F-02461E12F6B8}"/>
              </a:ext>
            </a:extLst>
          </p:cNvPr>
          <p:cNvSpPr txBox="1"/>
          <p:nvPr/>
        </p:nvSpPr>
        <p:spPr>
          <a:xfrm>
            <a:off x="7496434" y="240176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＇</a:t>
            </a:r>
            <a:r>
              <a:rPr lang="ko-KR" altLang="en-US" dirty="0"/>
              <a:t>몇이야</a:t>
            </a:r>
            <a:r>
              <a:rPr lang="en-US" altLang="ko-KR" dirty="0"/>
              <a:t>?＇</a:t>
            </a:r>
            <a:r>
              <a:rPr lang="ko-KR" altLang="en-US" dirty="0"/>
              <a:t>에 대한 결과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8AB6D2-A6F3-469C-B9C8-D1B58CE13A7D}"/>
              </a:ext>
            </a:extLst>
          </p:cNvPr>
          <p:cNvSpPr/>
          <p:nvPr/>
        </p:nvSpPr>
        <p:spPr>
          <a:xfrm>
            <a:off x="10568110" y="2271737"/>
            <a:ext cx="1525157" cy="6291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7381BC7-9D15-4B13-B637-A96B98E8927F}"/>
              </a:ext>
            </a:extLst>
          </p:cNvPr>
          <p:cNvSpPr/>
          <p:nvPr/>
        </p:nvSpPr>
        <p:spPr>
          <a:xfrm rot="10800000">
            <a:off x="1286014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B23AC0F-879B-4788-8BAB-61FA2B139C25}"/>
              </a:ext>
            </a:extLst>
          </p:cNvPr>
          <p:cNvSpPr/>
          <p:nvPr/>
        </p:nvSpPr>
        <p:spPr>
          <a:xfrm rot="10800000">
            <a:off x="5004853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157E20-8E07-4017-B11E-300F7C9AB7A7}"/>
              </a:ext>
            </a:extLst>
          </p:cNvPr>
          <p:cNvSpPr/>
          <p:nvPr/>
        </p:nvSpPr>
        <p:spPr>
          <a:xfrm rot="10800000">
            <a:off x="8723694" y="2798307"/>
            <a:ext cx="251669" cy="44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94C448F6-57D7-4582-B1DD-9A875DBC6F84}"/>
              </a:ext>
            </a:extLst>
          </p:cNvPr>
          <p:cNvSpPr/>
          <p:nvPr/>
        </p:nvSpPr>
        <p:spPr>
          <a:xfrm>
            <a:off x="2362311" y="3214971"/>
            <a:ext cx="1817913" cy="495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11F32-700A-443E-953E-8C828DAF9C85}"/>
              </a:ext>
            </a:extLst>
          </p:cNvPr>
          <p:cNvSpPr/>
          <p:nvPr/>
        </p:nvSpPr>
        <p:spPr>
          <a:xfrm>
            <a:off x="2764944" y="3019249"/>
            <a:ext cx="914400" cy="441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AA555898-9982-43F2-BFE0-10CD48A6BF49}"/>
              </a:ext>
            </a:extLst>
          </p:cNvPr>
          <p:cNvSpPr/>
          <p:nvPr/>
        </p:nvSpPr>
        <p:spPr>
          <a:xfrm>
            <a:off x="6126480" y="3240191"/>
            <a:ext cx="1817913" cy="495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274B10-004F-4133-8BB8-FFE2CB25BDD3}"/>
              </a:ext>
            </a:extLst>
          </p:cNvPr>
          <p:cNvSpPr/>
          <p:nvPr/>
        </p:nvSpPr>
        <p:spPr>
          <a:xfrm>
            <a:off x="6582034" y="2993622"/>
            <a:ext cx="914400" cy="4418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FB5653-AAF7-47A8-9CE8-66A7B74D2AAC}"/>
              </a:ext>
            </a:extLst>
          </p:cNvPr>
          <p:cNvSpPr/>
          <p:nvPr/>
        </p:nvSpPr>
        <p:spPr>
          <a:xfrm>
            <a:off x="2776589" y="4080401"/>
            <a:ext cx="981512" cy="9815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2122F3-043F-4672-9323-B73845B02472}"/>
              </a:ext>
            </a:extLst>
          </p:cNvPr>
          <p:cNvSpPr/>
          <p:nvPr/>
        </p:nvSpPr>
        <p:spPr>
          <a:xfrm>
            <a:off x="6645704" y="4093935"/>
            <a:ext cx="981512" cy="9815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FFF76C-1BEB-4969-835B-036E327249F9}"/>
              </a:ext>
            </a:extLst>
          </p:cNvPr>
          <p:cNvCxnSpPr>
            <a:cxnSpLocks/>
          </p:cNvCxnSpPr>
          <p:nvPr/>
        </p:nvCxnSpPr>
        <p:spPr>
          <a:xfrm flipV="1">
            <a:off x="3267345" y="3607266"/>
            <a:ext cx="0" cy="4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22A91E-8AB2-4EC3-AFC3-6822119DE71B}"/>
              </a:ext>
            </a:extLst>
          </p:cNvPr>
          <p:cNvCxnSpPr>
            <a:cxnSpLocks/>
          </p:cNvCxnSpPr>
          <p:nvPr/>
        </p:nvCxnSpPr>
        <p:spPr>
          <a:xfrm flipV="1">
            <a:off x="7136460" y="3607266"/>
            <a:ext cx="0" cy="4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0A5F10-490F-4AD5-AD39-B4F951C64C5C}"/>
              </a:ext>
            </a:extLst>
          </p:cNvPr>
          <p:cNvSpPr txBox="1"/>
          <p:nvPr/>
        </p:nvSpPr>
        <p:spPr>
          <a:xfrm>
            <a:off x="3273871" y="3686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1B0A62-F559-405B-A836-3CDED52049E4}"/>
              </a:ext>
            </a:extLst>
          </p:cNvPr>
          <p:cNvSpPr txBox="1"/>
          <p:nvPr/>
        </p:nvSpPr>
        <p:spPr>
          <a:xfrm>
            <a:off x="7190812" y="3686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EBA4-6568-4857-B1A9-643769AD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Language Processing (NLP)</a:t>
            </a:r>
            <a:endParaRPr lang="ko-KR" altLang="en-US" dirty="0"/>
          </a:p>
        </p:txBody>
      </p:sp>
      <p:pic>
        <p:nvPicPr>
          <p:cNvPr id="1026" name="Picture 2" descr="네이버 클로바? 카카오 미니? 똑똑하게 인공지능 스피커 고르기 &amp;lt; 뉴스 &amp;lt; 문화 NEWS &amp;lt; 기사본문 - 문화뉴스">
            <a:extLst>
              <a:ext uri="{FF2B5EF4-FFF2-40B4-BE49-F238E27FC236}">
                <a16:creationId xmlns:a16="http://schemas.microsoft.com/office/drawing/2014/main" id="{ACB9B051-C1B4-4A01-A938-1AA61367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9" y="2641367"/>
            <a:ext cx="3240833" cy="23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이폰, 시리 활용 방법 : 네이버 블로그">
            <a:extLst>
              <a:ext uri="{FF2B5EF4-FFF2-40B4-BE49-F238E27FC236}">
                <a16:creationId xmlns:a16="http://schemas.microsoft.com/office/drawing/2014/main" id="{32CA8868-CFC6-46EC-B80C-409F232A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24" y="2632851"/>
            <a:ext cx="4376444" cy="22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글로벌-Biz 24]구글, &amp;#39;구글 어시스턴트&amp;#39; 오류 해결 방안 찾는다">
            <a:extLst>
              <a:ext uri="{FF2B5EF4-FFF2-40B4-BE49-F238E27FC236}">
                <a16:creationId xmlns:a16="http://schemas.microsoft.com/office/drawing/2014/main" id="{CA3B5EA6-C4E1-439F-B666-39850A2D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50" y="2632851"/>
            <a:ext cx="4083504" cy="22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4C1F-9BEE-4440-B559-E5F6620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Language Processing (NLP)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EC34ED-BDDB-4283-89D3-E46AAD53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22" y="2670422"/>
            <a:ext cx="1894908" cy="1894908"/>
          </a:xfrm>
        </p:spPr>
      </p:pic>
      <p:pic>
        <p:nvPicPr>
          <p:cNvPr id="2050" name="Picture 2" descr="말하기 아이콘 이야기 또는 말하는 사람 기호 인터뷰를위한 음성 아이콘 상호 작용 및 회담 컨트롤 열린 입을 가진 사람 스톡 벡터 그래픽  사용자 인터페이스에 대한 스톡 벡터 아트 및 기타 이미지 -">
            <a:extLst>
              <a:ext uri="{FF2B5EF4-FFF2-40B4-BE49-F238E27FC236}">
                <a16:creationId xmlns:a16="http://schemas.microsoft.com/office/drawing/2014/main" id="{F60F5944-9F64-4A48-8C17-5A01BFD4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72" y="2753292"/>
            <a:ext cx="2112657" cy="21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1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4C1F-9BEE-4440-B559-E5F6620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Language Processing (NLP)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EC34ED-BDDB-4283-89D3-E46AAD53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12" y="2670422"/>
            <a:ext cx="1894908" cy="1894908"/>
          </a:xfrm>
        </p:spPr>
      </p:pic>
      <p:pic>
        <p:nvPicPr>
          <p:cNvPr id="2050" name="Picture 2" descr="말하기 아이콘 이야기 또는 말하는 사람 기호 인터뷰를위한 음성 아이콘 상호 작용 및 회담 컨트롤 열린 입을 가진 사람 스톡 벡터 그래픽  사용자 인터페이스에 대한 스톡 벡터 아트 및 기타 이미지 -">
            <a:extLst>
              <a:ext uri="{FF2B5EF4-FFF2-40B4-BE49-F238E27FC236}">
                <a16:creationId xmlns:a16="http://schemas.microsoft.com/office/drawing/2014/main" id="{F60F5944-9F64-4A48-8C17-5A01BFD4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62" y="2753292"/>
            <a:ext cx="2112657" cy="21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컴퓨터 아이콘, 컴퓨터 클립 아트 흑백, 컴퓨터 아이콘, 컴퓨터 PNG 및 벡터 에 대한 무료 다운로드">
            <a:extLst>
              <a:ext uri="{FF2B5EF4-FFF2-40B4-BE49-F238E27FC236}">
                <a16:creationId xmlns:a16="http://schemas.microsoft.com/office/drawing/2014/main" id="{2310F6A7-F2B4-47FA-BD11-5DCDD884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24" y="2011855"/>
            <a:ext cx="3458406" cy="34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ED808C0-218C-43AB-ADA9-154D0B2C5605}"/>
              </a:ext>
            </a:extLst>
          </p:cNvPr>
          <p:cNvSpPr/>
          <p:nvPr/>
        </p:nvSpPr>
        <p:spPr>
          <a:xfrm>
            <a:off x="6247443" y="3543914"/>
            <a:ext cx="1688841" cy="39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76C23-70EF-4136-A740-E0DF8150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Natural</a:t>
            </a:r>
            <a:r>
              <a:rPr lang="ko-KR" altLang="en-US"/>
              <a:t> </a:t>
            </a:r>
            <a:r>
              <a:rPr lang="en-US" altLang="ko-KR"/>
              <a:t>Language Processing (NLP)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55AD3-C71B-42F6-AEA9-C7F53CC3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5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D0EF-4F6A-41FE-B6F0-A4CE2EF3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8DD419-8472-4DAA-BBC9-03E63AC2DCF1}"/>
              </a:ext>
            </a:extLst>
          </p:cNvPr>
          <p:cNvSpPr/>
          <p:nvPr/>
        </p:nvSpPr>
        <p:spPr>
          <a:xfrm>
            <a:off x="1911223" y="3202498"/>
            <a:ext cx="843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해보지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않으면 해낼 수 없다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61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D0EF-4F6A-41FE-B6F0-A4CE2EF3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8DD419-8472-4DAA-BBC9-03E63AC2DCF1}"/>
              </a:ext>
            </a:extLst>
          </p:cNvPr>
          <p:cNvSpPr/>
          <p:nvPr/>
        </p:nvSpPr>
        <p:spPr>
          <a:xfrm>
            <a:off x="959043" y="3202498"/>
            <a:ext cx="10334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해보지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않으면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해낼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수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5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F752-EEBA-4D28-BA78-E5B4F1F4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DA97-9DA7-4D70-8F51-8E8C8458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오랫동안 꿈꾸는 이는 그 꿈을 닮아간다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r>
              <a:rPr lang="en-US" altLang="ko-KR" dirty="0"/>
              <a:t>(0 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오랫동안 꿈꾸는 이는 그 꿈을 닮아간다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       0                0               0          0     0      0            0       ]</a:t>
            </a:r>
          </a:p>
          <a:p>
            <a:endParaRPr lang="en-US" altLang="ko-KR" dirty="0"/>
          </a:p>
          <a:p>
            <a:r>
              <a:rPr lang="ko-KR" altLang="en-US" dirty="0"/>
              <a:t>오랫동안 </a:t>
            </a:r>
            <a:r>
              <a:rPr lang="en-US" altLang="ko-KR" dirty="0"/>
              <a:t>= 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1E5918-BC61-492B-BFD2-6AABC8C15425}"/>
              </a:ext>
            </a:extLst>
          </p:cNvPr>
          <p:cNvCxnSpPr>
            <a:cxnSpLocks/>
          </p:cNvCxnSpPr>
          <p:nvPr/>
        </p:nvCxnSpPr>
        <p:spPr>
          <a:xfrm>
            <a:off x="1786855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6B6CCB-FBFA-4F4F-B2FF-6EF0496A2EB3}"/>
              </a:ext>
            </a:extLst>
          </p:cNvPr>
          <p:cNvCxnSpPr>
            <a:cxnSpLocks/>
          </p:cNvCxnSpPr>
          <p:nvPr/>
        </p:nvCxnSpPr>
        <p:spPr>
          <a:xfrm>
            <a:off x="2827090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BB081B-8781-4B4D-A42E-75E0B6D92739}"/>
              </a:ext>
            </a:extLst>
          </p:cNvPr>
          <p:cNvCxnSpPr>
            <a:cxnSpLocks/>
          </p:cNvCxnSpPr>
          <p:nvPr/>
        </p:nvCxnSpPr>
        <p:spPr>
          <a:xfrm>
            <a:off x="3816991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EC6A9C-4DED-44BB-947F-3F588A8744AA}"/>
              </a:ext>
            </a:extLst>
          </p:cNvPr>
          <p:cNvCxnSpPr>
            <a:cxnSpLocks/>
          </p:cNvCxnSpPr>
          <p:nvPr/>
        </p:nvCxnSpPr>
        <p:spPr>
          <a:xfrm>
            <a:off x="4530055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241171-C594-4155-8C94-29C670E397A2}"/>
              </a:ext>
            </a:extLst>
          </p:cNvPr>
          <p:cNvCxnSpPr>
            <a:cxnSpLocks/>
          </p:cNvCxnSpPr>
          <p:nvPr/>
        </p:nvCxnSpPr>
        <p:spPr>
          <a:xfrm>
            <a:off x="4924338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EA45E5-FDA4-4DA7-B234-1629831C7C20}"/>
              </a:ext>
            </a:extLst>
          </p:cNvPr>
          <p:cNvCxnSpPr>
            <a:cxnSpLocks/>
          </p:cNvCxnSpPr>
          <p:nvPr/>
        </p:nvCxnSpPr>
        <p:spPr>
          <a:xfrm>
            <a:off x="5385732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EDE0F0-7DED-4EA7-A746-6AF512D82129}"/>
              </a:ext>
            </a:extLst>
          </p:cNvPr>
          <p:cNvCxnSpPr>
            <a:cxnSpLocks/>
          </p:cNvCxnSpPr>
          <p:nvPr/>
        </p:nvCxnSpPr>
        <p:spPr>
          <a:xfrm>
            <a:off x="6224631" y="3078760"/>
            <a:ext cx="0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D668A6-17A3-4954-95A1-CF6F2D5600F7}"/>
              </a:ext>
            </a:extLst>
          </p:cNvPr>
          <p:cNvSpPr txBox="1"/>
          <p:nvPr/>
        </p:nvSpPr>
        <p:spPr>
          <a:xfrm>
            <a:off x="2466363" y="454512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[ 0 1 0 0 0 0 0 ]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2470-2918-4EAD-8E83-38BDB3FE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52B006-B665-4D79-84F2-28D3352C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090438-7AEA-4568-9C68-3AF441CD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14196"/>
            <a:ext cx="9927300" cy="14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898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181</Words>
  <Application>Microsoft Office PowerPoint</Application>
  <PresentationFormat>와이드스크린</PresentationFormat>
  <Paragraphs>52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추억</vt:lpstr>
      <vt:lpstr>Natural Language Processing</vt:lpstr>
      <vt:lpstr>Natural Language Processing (NLP)</vt:lpstr>
      <vt:lpstr>Natural Language Processing (NLP)</vt:lpstr>
      <vt:lpstr>Natural Language Processing (NLP)</vt:lpstr>
      <vt:lpstr>Natural Language Processing (NLP)</vt:lpstr>
      <vt:lpstr>Token</vt:lpstr>
      <vt:lpstr>Token</vt:lpstr>
      <vt:lpstr>원-핫 인코딩</vt:lpstr>
      <vt:lpstr>임베딩</vt:lpstr>
      <vt:lpstr>RNN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yhjsoar5@gmail.com</dc:creator>
  <cp:lastModifiedBy>yhjsoar5@gmail.com</cp:lastModifiedBy>
  <cp:revision>2</cp:revision>
  <dcterms:created xsi:type="dcterms:W3CDTF">2021-08-06T01:15:37Z</dcterms:created>
  <dcterms:modified xsi:type="dcterms:W3CDTF">2021-08-06T01:53:15Z</dcterms:modified>
</cp:coreProperties>
</file>