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81" r:id="rId4"/>
    <p:sldId id="282" r:id="rId5"/>
    <p:sldId id="298" r:id="rId6"/>
    <p:sldId id="272" r:id="rId7"/>
    <p:sldId id="273" r:id="rId8"/>
    <p:sldId id="299" r:id="rId9"/>
    <p:sldId id="300" r:id="rId10"/>
    <p:sldId id="274" r:id="rId11"/>
    <p:sldId id="301" r:id="rId12"/>
    <p:sldId id="275" r:id="rId13"/>
    <p:sldId id="276" r:id="rId14"/>
    <p:sldId id="277" r:id="rId15"/>
    <p:sldId id="278" r:id="rId16"/>
    <p:sldId id="283" r:id="rId17"/>
    <p:sldId id="284" r:id="rId18"/>
    <p:sldId id="285" r:id="rId19"/>
    <p:sldId id="286" r:id="rId20"/>
    <p:sldId id="291" r:id="rId21"/>
    <p:sldId id="292" r:id="rId22"/>
    <p:sldId id="293" r:id="rId23"/>
    <p:sldId id="294" r:id="rId24"/>
    <p:sldId id="296" r:id="rId25"/>
    <p:sldId id="297" r:id="rId26"/>
    <p:sldId id="295" r:id="rId27"/>
    <p:sldId id="302" r:id="rId28"/>
    <p:sldId id="257" r:id="rId29"/>
    <p:sldId id="259" r:id="rId30"/>
    <p:sldId id="260" r:id="rId31"/>
    <p:sldId id="262" r:id="rId32"/>
    <p:sldId id="263" r:id="rId33"/>
    <p:sldId id="264" r:id="rId34"/>
    <p:sldId id="266" r:id="rId35"/>
    <p:sldId id="267" r:id="rId36"/>
    <p:sldId id="268" r:id="rId37"/>
    <p:sldId id="269" r:id="rId38"/>
    <p:sldId id="27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114" d="100"/>
          <a:sy n="114" d="100"/>
        </p:scale>
        <p:origin x="2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7" name="Freeform 16"/>
          <p:cNvSpPr/>
          <p:nvPr/>
        </p:nvSpPr>
        <p:spPr bwMode="gray">
          <a:xfrm>
            <a:off x="11393715" y="5873327"/>
            <a:ext cx="798285" cy="987315"/>
          </a:xfrm>
          <a:custGeom>
            <a:avLst/>
            <a:gdLst>
              <a:gd name="connsiteX0" fmla="*/ 587828 w 598714"/>
              <a:gd name="connsiteY0" fmla="*/ 0 h 979714"/>
              <a:gd name="connsiteX1" fmla="*/ 598714 w 598714"/>
              <a:gd name="connsiteY1" fmla="*/ 979714 h 979714"/>
              <a:gd name="connsiteX2" fmla="*/ 174171 w 598714"/>
              <a:gd name="connsiteY2" fmla="*/ 968828 h 979714"/>
              <a:gd name="connsiteX3" fmla="*/ 0 w 598714"/>
              <a:gd name="connsiteY3" fmla="*/ 185057 h 979714"/>
              <a:gd name="connsiteX4" fmla="*/ 587828 w 598714"/>
              <a:gd name="connsiteY4" fmla="*/ 0 h 979714"/>
              <a:gd name="connsiteX0" fmla="*/ 595944 w 598714"/>
              <a:gd name="connsiteY0" fmla="*/ 0 h 984674"/>
              <a:gd name="connsiteX1" fmla="*/ 598714 w 598714"/>
              <a:gd name="connsiteY1" fmla="*/ 984674 h 984674"/>
              <a:gd name="connsiteX2" fmla="*/ 174171 w 598714"/>
              <a:gd name="connsiteY2" fmla="*/ 973788 h 984674"/>
              <a:gd name="connsiteX3" fmla="*/ 0 w 598714"/>
              <a:gd name="connsiteY3" fmla="*/ 190017 h 984674"/>
              <a:gd name="connsiteX4" fmla="*/ 595944 w 598714"/>
              <a:gd name="connsiteY4" fmla="*/ 0 h 984674"/>
              <a:gd name="connsiteX0" fmla="*/ 595944 w 598714"/>
              <a:gd name="connsiteY0" fmla="*/ 0 h 987315"/>
              <a:gd name="connsiteX1" fmla="*/ 598714 w 598714"/>
              <a:gd name="connsiteY1" fmla="*/ 984674 h 987315"/>
              <a:gd name="connsiteX2" fmla="*/ 179582 w 598714"/>
              <a:gd name="connsiteY2" fmla="*/ 987315 h 987315"/>
              <a:gd name="connsiteX3" fmla="*/ 0 w 598714"/>
              <a:gd name="connsiteY3" fmla="*/ 190017 h 987315"/>
              <a:gd name="connsiteX4" fmla="*/ 595944 w 598714"/>
              <a:gd name="connsiteY4" fmla="*/ 0 h 987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714" h="987315">
                <a:moveTo>
                  <a:pt x="595944" y="0"/>
                </a:moveTo>
                <a:cubicBezTo>
                  <a:pt x="596867" y="328225"/>
                  <a:pt x="597791" y="656449"/>
                  <a:pt x="598714" y="984674"/>
                </a:cubicBezTo>
                <a:lnTo>
                  <a:pt x="179582" y="987315"/>
                </a:lnTo>
                <a:lnTo>
                  <a:pt x="0" y="190017"/>
                </a:lnTo>
                <a:lnTo>
                  <a:pt x="59594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Freeform 15"/>
          <p:cNvSpPr/>
          <p:nvPr/>
        </p:nvSpPr>
        <p:spPr bwMode="gray">
          <a:xfrm>
            <a:off x="10406744" y="2677887"/>
            <a:ext cx="1790009" cy="3298371"/>
          </a:xfrm>
          <a:custGeom>
            <a:avLst/>
            <a:gdLst>
              <a:gd name="connsiteX0" fmla="*/ 0 w 1338943"/>
              <a:gd name="connsiteY0" fmla="*/ 206828 h 3298371"/>
              <a:gd name="connsiteX1" fmla="*/ 1338943 w 1338943"/>
              <a:gd name="connsiteY1" fmla="*/ 0 h 3298371"/>
              <a:gd name="connsiteX2" fmla="*/ 1328057 w 1338943"/>
              <a:gd name="connsiteY2" fmla="*/ 3102428 h 3298371"/>
              <a:gd name="connsiteX3" fmla="*/ 718457 w 1338943"/>
              <a:gd name="connsiteY3" fmla="*/ 3298371 h 3298371"/>
              <a:gd name="connsiteX4" fmla="*/ 0 w 1338943"/>
              <a:gd name="connsiteY4" fmla="*/ 206828 h 3298371"/>
              <a:gd name="connsiteX0" fmla="*/ 0 w 1342507"/>
              <a:gd name="connsiteY0" fmla="*/ 206828 h 3298371"/>
              <a:gd name="connsiteX1" fmla="*/ 1338943 w 1342507"/>
              <a:gd name="connsiteY1" fmla="*/ 0 h 3298371"/>
              <a:gd name="connsiteX2" fmla="*/ 1338878 w 1342507"/>
              <a:gd name="connsiteY2" fmla="*/ 3097919 h 3298371"/>
              <a:gd name="connsiteX3" fmla="*/ 718457 w 1342507"/>
              <a:gd name="connsiteY3" fmla="*/ 3298371 h 3298371"/>
              <a:gd name="connsiteX4" fmla="*/ 0 w 1342507"/>
              <a:gd name="connsiteY4" fmla="*/ 206828 h 3298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507" h="3298371">
                <a:moveTo>
                  <a:pt x="0" y="206828"/>
                </a:moveTo>
                <a:lnTo>
                  <a:pt x="1338943" y="0"/>
                </a:lnTo>
                <a:cubicBezTo>
                  <a:pt x="1335314" y="1034143"/>
                  <a:pt x="1342507" y="2063776"/>
                  <a:pt x="1338878" y="3097919"/>
                </a:cubicBezTo>
                <a:lnTo>
                  <a:pt x="718457" y="3298371"/>
                </a:lnTo>
                <a:lnTo>
                  <a:pt x="0" y="2068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Freeform 14"/>
          <p:cNvSpPr/>
          <p:nvPr/>
        </p:nvSpPr>
        <p:spPr bwMode="gray">
          <a:xfrm>
            <a:off x="-14515" y="2917372"/>
            <a:ext cx="11509829" cy="3940629"/>
          </a:xfrm>
          <a:custGeom>
            <a:avLst/>
            <a:gdLst>
              <a:gd name="connsiteX0" fmla="*/ 0 w 8632372"/>
              <a:gd name="connsiteY0" fmla="*/ 3940629 h 3940629"/>
              <a:gd name="connsiteX1" fmla="*/ 2732315 w 8632372"/>
              <a:gd name="connsiteY1" fmla="*/ 783772 h 3940629"/>
              <a:gd name="connsiteX2" fmla="*/ 7696200 w 8632372"/>
              <a:gd name="connsiteY2" fmla="*/ 0 h 3940629"/>
              <a:gd name="connsiteX3" fmla="*/ 8632372 w 8632372"/>
              <a:gd name="connsiteY3" fmla="*/ 3940629 h 3940629"/>
              <a:gd name="connsiteX4" fmla="*/ 0 w 8632372"/>
              <a:gd name="connsiteY4" fmla="*/ 3940629 h 3940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2372" h="3940629">
                <a:moveTo>
                  <a:pt x="0" y="3940629"/>
                </a:moveTo>
                <a:lnTo>
                  <a:pt x="2732315" y="783772"/>
                </a:lnTo>
                <a:lnTo>
                  <a:pt x="7696200" y="0"/>
                </a:lnTo>
                <a:lnTo>
                  <a:pt x="8632372" y="3940629"/>
                </a:lnTo>
                <a:lnTo>
                  <a:pt x="0" y="3940629"/>
                </a:ln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p:cNvSpPr>
            <a:spLocks noGrp="1"/>
          </p:cNvSpPr>
          <p:nvPr>
            <p:ph type="ftr" sz="quarter" idx="11"/>
          </p:nvPr>
        </p:nvSpPr>
        <p:spPr bwMode="gray">
          <a:xfrm>
            <a:off x="865632" y="6419088"/>
            <a:ext cx="10460736" cy="365760"/>
          </a:xfrm>
        </p:spPr>
        <p:txBody>
          <a:bodyPr/>
          <a:lstStyle/>
          <a:p>
            <a:endParaRPr lang="ko-KR" altLang="en-US" dirty="0"/>
          </a:p>
        </p:txBody>
      </p:sp>
      <p:sp>
        <p:nvSpPr>
          <p:cNvPr id="6" name="Slide Number Placeholder 5"/>
          <p:cNvSpPr>
            <a:spLocks noGrp="1"/>
          </p:cNvSpPr>
          <p:nvPr>
            <p:ph type="sldNum" sz="quarter" idx="12"/>
          </p:nvPr>
        </p:nvSpPr>
        <p:spPr bwMode="white">
          <a:xfrm>
            <a:off x="11558016" y="6419088"/>
            <a:ext cx="633984" cy="365760"/>
          </a:xfrm>
        </p:spPr>
        <p:txBody>
          <a:bodyPr/>
          <a:lstStyle/>
          <a:p>
            <a:fld id="{E39112D7-FEC9-41F6-91A8-3F7C9F87A48A}" type="slidenum">
              <a:rPr lang="ko-KR" altLang="en-US" smtClean="0"/>
              <a:t>‹#›</a:t>
            </a:fld>
            <a:endParaRPr lang="ko-KR" altLang="en-US" dirty="0"/>
          </a:p>
        </p:txBody>
      </p:sp>
      <p:sp>
        <p:nvSpPr>
          <p:cNvPr id="9" name="Freeform 8"/>
          <p:cNvSpPr/>
          <p:nvPr/>
        </p:nvSpPr>
        <p:spPr bwMode="gray">
          <a:xfrm>
            <a:off x="2363433" y="1"/>
            <a:ext cx="1747915" cy="1115627"/>
          </a:xfrm>
          <a:custGeom>
            <a:avLst/>
            <a:gdLst>
              <a:gd name="connsiteX0" fmla="*/ 0 w 1310936"/>
              <a:gd name="connsiteY0" fmla="*/ 0 h 1115627"/>
              <a:gd name="connsiteX1" fmla="*/ 435006 w 1310936"/>
              <a:gd name="connsiteY1" fmla="*/ 1115627 h 1115627"/>
              <a:gd name="connsiteX2" fmla="*/ 1310936 w 1310936"/>
              <a:gd name="connsiteY2" fmla="*/ 645111 h 1115627"/>
              <a:gd name="connsiteX3" fmla="*/ 1222159 w 1310936"/>
              <a:gd name="connsiteY3" fmla="*/ 0 h 1115627"/>
              <a:gd name="connsiteX4" fmla="*/ 0 w 1310936"/>
              <a:gd name="connsiteY4" fmla="*/ 0 h 111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0936" h="1115627">
                <a:moveTo>
                  <a:pt x="0" y="0"/>
                </a:moveTo>
                <a:lnTo>
                  <a:pt x="435006" y="1115627"/>
                </a:lnTo>
                <a:lnTo>
                  <a:pt x="1310936" y="645111"/>
                </a:lnTo>
                <a:lnTo>
                  <a:pt x="122215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Freeform 7"/>
          <p:cNvSpPr/>
          <p:nvPr/>
        </p:nvSpPr>
        <p:spPr bwMode="gray">
          <a:xfrm>
            <a:off x="-7890" y="1"/>
            <a:ext cx="2693033" cy="1452979"/>
          </a:xfrm>
          <a:custGeom>
            <a:avLst/>
            <a:gdLst>
              <a:gd name="connsiteX0" fmla="*/ 0 w 2013857"/>
              <a:gd name="connsiteY0" fmla="*/ 10886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10886 h 1436914"/>
              <a:gd name="connsiteX0" fmla="*/ 0 w 2013857"/>
              <a:gd name="connsiteY0" fmla="*/ 2008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2008 h 1436914"/>
              <a:gd name="connsiteX0" fmla="*/ 5918 w 2019775"/>
              <a:gd name="connsiteY0" fmla="*/ 2008 h 1452979"/>
              <a:gd name="connsiteX1" fmla="*/ 5918 w 2019775"/>
              <a:gd name="connsiteY1" fmla="*/ 1436914 h 1452979"/>
              <a:gd name="connsiteX2" fmla="*/ 0 w 2019775"/>
              <a:gd name="connsiteY2" fmla="*/ 1452979 h 1452979"/>
              <a:gd name="connsiteX3" fmla="*/ 2019775 w 2019775"/>
              <a:gd name="connsiteY3" fmla="*/ 794657 h 1452979"/>
              <a:gd name="connsiteX4" fmla="*/ 1693204 w 2019775"/>
              <a:gd name="connsiteY4" fmla="*/ 0 h 1452979"/>
              <a:gd name="connsiteX5" fmla="*/ 5918 w 2019775"/>
              <a:gd name="connsiteY5" fmla="*/ 2008 h 145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9775" h="1452979">
                <a:moveTo>
                  <a:pt x="5918" y="2008"/>
                </a:moveTo>
                <a:lnTo>
                  <a:pt x="5918" y="1436914"/>
                </a:lnTo>
                <a:lnTo>
                  <a:pt x="0" y="1452979"/>
                </a:lnTo>
                <a:lnTo>
                  <a:pt x="2019775" y="794657"/>
                </a:lnTo>
                <a:lnTo>
                  <a:pt x="1693204" y="0"/>
                </a:lnTo>
                <a:lnTo>
                  <a:pt x="5918" y="200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Freeform 10"/>
          <p:cNvSpPr/>
          <p:nvPr/>
        </p:nvSpPr>
        <p:spPr bwMode="gray">
          <a:xfrm>
            <a:off x="-4175" y="895611"/>
            <a:ext cx="2875420" cy="1399784"/>
          </a:xfrm>
          <a:custGeom>
            <a:avLst/>
            <a:gdLst>
              <a:gd name="connsiteX0" fmla="*/ 2048006 w 2148214"/>
              <a:gd name="connsiteY0" fmla="*/ 0 h 1399784"/>
              <a:gd name="connsiteX1" fmla="*/ 2148214 w 2148214"/>
              <a:gd name="connsiteY1" fmla="*/ 253652 h 1399784"/>
              <a:gd name="connsiteX2" fmla="*/ 0 w 2148214"/>
              <a:gd name="connsiteY2" fmla="*/ 1399784 h 1399784"/>
              <a:gd name="connsiteX3" fmla="*/ 0 w 2148214"/>
              <a:gd name="connsiteY3" fmla="*/ 676405 h 1399784"/>
              <a:gd name="connsiteX4" fmla="*/ 2048006 w 2148214"/>
              <a:gd name="connsiteY4" fmla="*/ 0 h 1399784"/>
              <a:gd name="connsiteX0" fmla="*/ 2048006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48006 w 2156565"/>
              <a:gd name="connsiteY4" fmla="*/ 0 h 1399784"/>
              <a:gd name="connsiteX0" fmla="*/ 2060532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60532 w 2156565"/>
              <a:gd name="connsiteY4" fmla="*/ 0 h 1399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565" h="1399784">
                <a:moveTo>
                  <a:pt x="2060532" y="0"/>
                </a:moveTo>
                <a:lnTo>
                  <a:pt x="2156565" y="247389"/>
                </a:lnTo>
                <a:lnTo>
                  <a:pt x="0" y="1399784"/>
                </a:lnTo>
                <a:lnTo>
                  <a:pt x="0" y="676405"/>
                </a:lnTo>
                <a:lnTo>
                  <a:pt x="206053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bwMode="white">
          <a:xfrm>
            <a:off x="48768" y="36576"/>
            <a:ext cx="2474976" cy="365760"/>
          </a:xfrm>
        </p:spPr>
        <p:txBody>
          <a:bodyPr/>
          <a:lstStyle/>
          <a:p>
            <a:fld id="{F1DD7D01-2ED3-4546-BC1B-D7825D156893}" type="datetimeFigureOut">
              <a:rPr lang="ko-KR" altLang="en-US" smtClean="0"/>
              <a:t>2021-08-12</a:t>
            </a:fld>
            <a:endParaRPr lang="ko-KR" altLang="en-US" dirty="0"/>
          </a:p>
        </p:txBody>
      </p:sp>
      <p:sp>
        <p:nvSpPr>
          <p:cNvPr id="18" name="Oval 17"/>
          <p:cNvSpPr/>
          <p:nvPr/>
        </p:nvSpPr>
        <p:spPr bwMode="gray">
          <a:xfrm>
            <a:off x="10119360" y="283464"/>
            <a:ext cx="377952"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Oval 18"/>
          <p:cNvSpPr/>
          <p:nvPr/>
        </p:nvSpPr>
        <p:spPr bwMode="gray">
          <a:xfrm>
            <a:off x="10728960" y="283464"/>
            <a:ext cx="377952"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Oval 19"/>
          <p:cNvSpPr/>
          <p:nvPr/>
        </p:nvSpPr>
        <p:spPr bwMode="gray">
          <a:xfrm>
            <a:off x="11338560" y="283464"/>
            <a:ext cx="377952"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bwMode="gray">
          <a:xfrm>
            <a:off x="902208" y="1755648"/>
            <a:ext cx="10363200" cy="1069848"/>
          </a:xfrm>
        </p:spPr>
        <p:txBody>
          <a:bodyPr/>
          <a:lstStyle>
            <a:lvl1pPr algn="l">
              <a:defRPr b="1">
                <a:solidFill>
                  <a:schemeClr val="tx1"/>
                </a:solidFill>
              </a:defRPr>
            </a:lvl1pPr>
          </a:lstStyle>
          <a:p>
            <a:r>
              <a:rPr lang="ko-KR" altLang="en-US"/>
              <a:t>마스터 제목 스타일 편집</a:t>
            </a:r>
            <a:endParaRPr lang="en-US"/>
          </a:p>
        </p:txBody>
      </p:sp>
      <p:sp>
        <p:nvSpPr>
          <p:cNvPr id="3" name="Subtitle 2"/>
          <p:cNvSpPr>
            <a:spLocks noGrp="1"/>
          </p:cNvSpPr>
          <p:nvPr>
            <p:ph type="subTitle" idx="1"/>
          </p:nvPr>
        </p:nvSpPr>
        <p:spPr bwMode="gray">
          <a:xfrm>
            <a:off x="902208" y="2834640"/>
            <a:ext cx="8583168" cy="59436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a:p>
        </p:txBody>
      </p:sp>
    </p:spTree>
    <p:extLst>
      <p:ext uri="{BB962C8B-B14F-4D97-AF65-F5344CB8AC3E}">
        <p14:creationId xmlns:p14="http://schemas.microsoft.com/office/powerpoint/2010/main" val="219197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a:xfrm>
            <a:off x="1999488" y="128016"/>
            <a:ext cx="8193024" cy="1143000"/>
          </a:xfrm>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609600" y="1527048"/>
            <a:ext cx="10972800" cy="4599432"/>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F1DD7D01-2ED3-4546-BC1B-D7825D156893}" type="datetimeFigureOut">
              <a:rPr lang="ko-KR" altLang="en-US" smtClean="0"/>
              <a:t>2021-08-12</a:t>
            </a:fld>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E39112D7-FEC9-41F6-91A8-3F7C9F87A48A}" type="slidenum">
              <a:rPr lang="ko-KR" altLang="en-US" smtClean="0"/>
              <a:t>‹#›</a:t>
            </a:fld>
            <a:endParaRPr lang="ko-KR" altLang="en-US" dirty="0"/>
          </a:p>
        </p:txBody>
      </p:sp>
      <p:sp>
        <p:nvSpPr>
          <p:cNvPr id="7" name="Oval 6"/>
          <p:cNvSpPr/>
          <p:nvPr/>
        </p:nvSpPr>
        <p:spPr bwMode="gray">
          <a:xfrm>
            <a:off x="402336"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Oval 7"/>
          <p:cNvSpPr/>
          <p:nvPr/>
        </p:nvSpPr>
        <p:spPr bwMode="gray">
          <a:xfrm>
            <a:off x="1011936"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bwMode="gray">
          <a:xfrm>
            <a:off x="1621536"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Oval 9"/>
          <p:cNvSpPr/>
          <p:nvPr/>
        </p:nvSpPr>
        <p:spPr bwMode="gray">
          <a:xfrm>
            <a:off x="10180320"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Oval 10"/>
          <p:cNvSpPr/>
          <p:nvPr/>
        </p:nvSpPr>
        <p:spPr bwMode="gray">
          <a:xfrm>
            <a:off x="10789920"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p:cNvSpPr/>
          <p:nvPr/>
        </p:nvSpPr>
        <p:spPr bwMode="gray">
          <a:xfrm>
            <a:off x="11399520"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433980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12" name="Freeform 11"/>
          <p:cNvSpPr/>
          <p:nvPr/>
        </p:nvSpPr>
        <p:spPr bwMode="gray">
          <a:xfrm flipH="1" flipV="1">
            <a:off x="9025831" y="6204296"/>
            <a:ext cx="1137093" cy="653704"/>
          </a:xfrm>
          <a:custGeom>
            <a:avLst/>
            <a:gdLst>
              <a:gd name="connsiteX0" fmla="*/ 0 w 1310936"/>
              <a:gd name="connsiteY0" fmla="*/ 0 h 1115627"/>
              <a:gd name="connsiteX1" fmla="*/ 435006 w 1310936"/>
              <a:gd name="connsiteY1" fmla="*/ 1115627 h 1115627"/>
              <a:gd name="connsiteX2" fmla="*/ 1310936 w 1310936"/>
              <a:gd name="connsiteY2" fmla="*/ 645111 h 1115627"/>
              <a:gd name="connsiteX3" fmla="*/ 1222159 w 1310936"/>
              <a:gd name="connsiteY3" fmla="*/ 0 h 1115627"/>
              <a:gd name="connsiteX4" fmla="*/ 0 w 1310936"/>
              <a:gd name="connsiteY4" fmla="*/ 0 h 1115627"/>
              <a:gd name="connsiteX0" fmla="*/ 0 w 1310936"/>
              <a:gd name="connsiteY0" fmla="*/ 0 h 1063415"/>
              <a:gd name="connsiteX1" fmla="*/ 414592 w 1310936"/>
              <a:gd name="connsiteY1" fmla="*/ 1063415 h 1063415"/>
              <a:gd name="connsiteX2" fmla="*/ 1310936 w 1310936"/>
              <a:gd name="connsiteY2" fmla="*/ 645111 h 1063415"/>
              <a:gd name="connsiteX3" fmla="*/ 1222159 w 1310936"/>
              <a:gd name="connsiteY3" fmla="*/ 0 h 1063415"/>
              <a:gd name="connsiteX4" fmla="*/ 0 w 1310936"/>
              <a:gd name="connsiteY4" fmla="*/ 0 h 1063415"/>
              <a:gd name="connsiteX0" fmla="*/ 0 w 1328969"/>
              <a:gd name="connsiteY0" fmla="*/ 0 h 1063415"/>
              <a:gd name="connsiteX1" fmla="*/ 414592 w 1328969"/>
              <a:gd name="connsiteY1" fmla="*/ 1063415 h 1063415"/>
              <a:gd name="connsiteX2" fmla="*/ 1328969 w 1328969"/>
              <a:gd name="connsiteY2" fmla="*/ 764808 h 1063415"/>
              <a:gd name="connsiteX3" fmla="*/ 1222159 w 1328969"/>
              <a:gd name="connsiteY3" fmla="*/ 0 h 1063415"/>
              <a:gd name="connsiteX4" fmla="*/ 0 w 1328969"/>
              <a:gd name="connsiteY4" fmla="*/ 0 h 106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8969" h="1063415">
                <a:moveTo>
                  <a:pt x="0" y="0"/>
                </a:moveTo>
                <a:lnTo>
                  <a:pt x="414592" y="1063415"/>
                </a:lnTo>
                <a:lnTo>
                  <a:pt x="1328969" y="764808"/>
                </a:lnTo>
                <a:lnTo>
                  <a:pt x="122215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Freeform 12"/>
          <p:cNvSpPr/>
          <p:nvPr/>
        </p:nvSpPr>
        <p:spPr bwMode="gray">
          <a:xfrm flipH="1" flipV="1">
            <a:off x="9882508" y="5623560"/>
            <a:ext cx="2316480" cy="1234440"/>
          </a:xfrm>
          <a:custGeom>
            <a:avLst/>
            <a:gdLst>
              <a:gd name="connsiteX0" fmla="*/ 0 w 2013857"/>
              <a:gd name="connsiteY0" fmla="*/ 10886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10886 h 1436914"/>
              <a:gd name="connsiteX0" fmla="*/ 0 w 2013857"/>
              <a:gd name="connsiteY0" fmla="*/ 2008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2008 h 1436914"/>
              <a:gd name="connsiteX0" fmla="*/ 5918 w 2019775"/>
              <a:gd name="connsiteY0" fmla="*/ 2008 h 1452979"/>
              <a:gd name="connsiteX1" fmla="*/ 5918 w 2019775"/>
              <a:gd name="connsiteY1" fmla="*/ 1436914 h 1452979"/>
              <a:gd name="connsiteX2" fmla="*/ 0 w 2019775"/>
              <a:gd name="connsiteY2" fmla="*/ 1452979 h 1452979"/>
              <a:gd name="connsiteX3" fmla="*/ 2019775 w 2019775"/>
              <a:gd name="connsiteY3" fmla="*/ 794657 h 1452979"/>
              <a:gd name="connsiteX4" fmla="*/ 1693204 w 2019775"/>
              <a:gd name="connsiteY4" fmla="*/ 0 h 1452979"/>
              <a:gd name="connsiteX5" fmla="*/ 5918 w 2019775"/>
              <a:gd name="connsiteY5" fmla="*/ 2008 h 145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9775" h="1452979">
                <a:moveTo>
                  <a:pt x="5918" y="2008"/>
                </a:moveTo>
                <a:lnTo>
                  <a:pt x="5918" y="1436914"/>
                </a:lnTo>
                <a:lnTo>
                  <a:pt x="0" y="1452979"/>
                </a:lnTo>
                <a:lnTo>
                  <a:pt x="2019775" y="794657"/>
                </a:lnTo>
                <a:lnTo>
                  <a:pt x="1693204" y="0"/>
                </a:lnTo>
                <a:lnTo>
                  <a:pt x="5918" y="200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7" name="Group 6"/>
          <p:cNvGrpSpPr/>
          <p:nvPr/>
        </p:nvGrpSpPr>
        <p:grpSpPr bwMode="gray">
          <a:xfrm>
            <a:off x="-7891" y="0"/>
            <a:ext cx="3206496" cy="1783080"/>
            <a:chOff x="-5918" y="0"/>
            <a:chExt cx="3089429" cy="2295395"/>
          </a:xfrm>
        </p:grpSpPr>
        <p:sp>
          <p:nvSpPr>
            <p:cNvPr id="8" name="Freeform 7"/>
            <p:cNvSpPr/>
            <p:nvPr userDrawn="1"/>
          </p:nvSpPr>
          <p:spPr bwMode="gray">
            <a:xfrm>
              <a:off x="1772575" y="0"/>
              <a:ext cx="1310936" cy="1115627"/>
            </a:xfrm>
            <a:custGeom>
              <a:avLst/>
              <a:gdLst>
                <a:gd name="connsiteX0" fmla="*/ 0 w 1310936"/>
                <a:gd name="connsiteY0" fmla="*/ 0 h 1115627"/>
                <a:gd name="connsiteX1" fmla="*/ 435006 w 1310936"/>
                <a:gd name="connsiteY1" fmla="*/ 1115627 h 1115627"/>
                <a:gd name="connsiteX2" fmla="*/ 1310936 w 1310936"/>
                <a:gd name="connsiteY2" fmla="*/ 645111 h 1115627"/>
                <a:gd name="connsiteX3" fmla="*/ 1222159 w 1310936"/>
                <a:gd name="connsiteY3" fmla="*/ 0 h 1115627"/>
                <a:gd name="connsiteX4" fmla="*/ 0 w 1310936"/>
                <a:gd name="connsiteY4" fmla="*/ 0 h 111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0936" h="1115627">
                  <a:moveTo>
                    <a:pt x="0" y="0"/>
                  </a:moveTo>
                  <a:lnTo>
                    <a:pt x="435006" y="1115627"/>
                  </a:lnTo>
                  <a:lnTo>
                    <a:pt x="1310936" y="645111"/>
                  </a:lnTo>
                  <a:lnTo>
                    <a:pt x="122215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Freeform 8"/>
            <p:cNvSpPr/>
            <p:nvPr userDrawn="1"/>
          </p:nvSpPr>
          <p:spPr bwMode="gray">
            <a:xfrm>
              <a:off x="-5918" y="0"/>
              <a:ext cx="2019775" cy="1452979"/>
            </a:xfrm>
            <a:custGeom>
              <a:avLst/>
              <a:gdLst>
                <a:gd name="connsiteX0" fmla="*/ 0 w 2013857"/>
                <a:gd name="connsiteY0" fmla="*/ 10886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10886 h 1436914"/>
                <a:gd name="connsiteX0" fmla="*/ 0 w 2013857"/>
                <a:gd name="connsiteY0" fmla="*/ 2008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2008 h 1436914"/>
                <a:gd name="connsiteX0" fmla="*/ 5918 w 2019775"/>
                <a:gd name="connsiteY0" fmla="*/ 2008 h 1452979"/>
                <a:gd name="connsiteX1" fmla="*/ 5918 w 2019775"/>
                <a:gd name="connsiteY1" fmla="*/ 1436914 h 1452979"/>
                <a:gd name="connsiteX2" fmla="*/ 0 w 2019775"/>
                <a:gd name="connsiteY2" fmla="*/ 1452979 h 1452979"/>
                <a:gd name="connsiteX3" fmla="*/ 2019775 w 2019775"/>
                <a:gd name="connsiteY3" fmla="*/ 794657 h 1452979"/>
                <a:gd name="connsiteX4" fmla="*/ 1693204 w 2019775"/>
                <a:gd name="connsiteY4" fmla="*/ 0 h 1452979"/>
                <a:gd name="connsiteX5" fmla="*/ 5918 w 2019775"/>
                <a:gd name="connsiteY5" fmla="*/ 2008 h 145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9775" h="1452979">
                  <a:moveTo>
                    <a:pt x="5918" y="2008"/>
                  </a:moveTo>
                  <a:lnTo>
                    <a:pt x="5918" y="1436914"/>
                  </a:lnTo>
                  <a:lnTo>
                    <a:pt x="0" y="1452979"/>
                  </a:lnTo>
                  <a:lnTo>
                    <a:pt x="2019775" y="794657"/>
                  </a:lnTo>
                  <a:lnTo>
                    <a:pt x="1693204" y="0"/>
                  </a:lnTo>
                  <a:lnTo>
                    <a:pt x="5918" y="200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Freeform 9"/>
            <p:cNvSpPr/>
            <p:nvPr userDrawn="1"/>
          </p:nvSpPr>
          <p:spPr bwMode="gray">
            <a:xfrm>
              <a:off x="-3132" y="895611"/>
              <a:ext cx="2156565" cy="1399784"/>
            </a:xfrm>
            <a:custGeom>
              <a:avLst/>
              <a:gdLst>
                <a:gd name="connsiteX0" fmla="*/ 2048006 w 2148214"/>
                <a:gd name="connsiteY0" fmla="*/ 0 h 1399784"/>
                <a:gd name="connsiteX1" fmla="*/ 2148214 w 2148214"/>
                <a:gd name="connsiteY1" fmla="*/ 253652 h 1399784"/>
                <a:gd name="connsiteX2" fmla="*/ 0 w 2148214"/>
                <a:gd name="connsiteY2" fmla="*/ 1399784 h 1399784"/>
                <a:gd name="connsiteX3" fmla="*/ 0 w 2148214"/>
                <a:gd name="connsiteY3" fmla="*/ 676405 h 1399784"/>
                <a:gd name="connsiteX4" fmla="*/ 2048006 w 2148214"/>
                <a:gd name="connsiteY4" fmla="*/ 0 h 1399784"/>
                <a:gd name="connsiteX0" fmla="*/ 2048006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48006 w 2156565"/>
                <a:gd name="connsiteY4" fmla="*/ 0 h 1399784"/>
                <a:gd name="connsiteX0" fmla="*/ 2060532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60532 w 2156565"/>
                <a:gd name="connsiteY4" fmla="*/ 0 h 1399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565" h="1399784">
                  <a:moveTo>
                    <a:pt x="2060532" y="0"/>
                  </a:moveTo>
                  <a:lnTo>
                    <a:pt x="2156565" y="247389"/>
                  </a:lnTo>
                  <a:lnTo>
                    <a:pt x="0" y="1399784"/>
                  </a:lnTo>
                  <a:lnTo>
                    <a:pt x="0" y="676405"/>
                  </a:lnTo>
                  <a:lnTo>
                    <a:pt x="206053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 name="Vertical Title 1"/>
          <p:cNvSpPr>
            <a:spLocks noGrp="1"/>
          </p:cNvSpPr>
          <p:nvPr>
            <p:ph type="title" orient="vert"/>
          </p:nvPr>
        </p:nvSpPr>
        <p:spPr bwMode="gray">
          <a:xfrm>
            <a:off x="9339072" y="274639"/>
            <a:ext cx="2243328" cy="5851525"/>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bwMode="gray">
          <a:xfrm>
            <a:off x="609600" y="274639"/>
            <a:ext cx="8534400" cy="5851525"/>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bwMode="gray">
          <a:xfrm>
            <a:off x="609600" y="6583680"/>
            <a:ext cx="2844800" cy="228600"/>
          </a:xfrm>
        </p:spPr>
        <p:txBody>
          <a:bodyPr/>
          <a:lstStyle/>
          <a:p>
            <a:fld id="{F1DD7D01-2ED3-4546-BC1B-D7825D156893}" type="datetimeFigureOut">
              <a:rPr lang="ko-KR" altLang="en-US" smtClean="0"/>
              <a:t>2021-08-12</a:t>
            </a:fld>
            <a:endParaRPr lang="ko-KR" altLang="en-US" dirty="0"/>
          </a:p>
        </p:txBody>
      </p:sp>
      <p:sp>
        <p:nvSpPr>
          <p:cNvPr id="5" name="Footer Placeholder 4"/>
          <p:cNvSpPr>
            <a:spLocks noGrp="1"/>
          </p:cNvSpPr>
          <p:nvPr>
            <p:ph type="ftr" sz="quarter" idx="11"/>
          </p:nvPr>
        </p:nvSpPr>
        <p:spPr bwMode="gray">
          <a:xfrm>
            <a:off x="3560064" y="6583680"/>
            <a:ext cx="5486400" cy="228600"/>
          </a:xfrm>
        </p:spPr>
        <p:txBody>
          <a:bodyPr/>
          <a:lstStyle/>
          <a:p>
            <a:endParaRPr lang="ko-KR" altLang="en-US" dirty="0"/>
          </a:p>
        </p:txBody>
      </p:sp>
      <p:sp>
        <p:nvSpPr>
          <p:cNvPr id="6" name="Slide Number Placeholder 5"/>
          <p:cNvSpPr>
            <a:spLocks noGrp="1"/>
          </p:cNvSpPr>
          <p:nvPr>
            <p:ph type="sldNum" sz="quarter" idx="12"/>
          </p:nvPr>
        </p:nvSpPr>
        <p:spPr bwMode="gray">
          <a:xfrm>
            <a:off x="9351264" y="6583680"/>
            <a:ext cx="609600" cy="228600"/>
          </a:xfrm>
        </p:spPr>
        <p:txBody>
          <a:bodyPr/>
          <a:lstStyle/>
          <a:p>
            <a:fld id="{E39112D7-FEC9-41F6-91A8-3F7C9F87A48A}" type="slidenum">
              <a:rPr lang="ko-KR" altLang="en-US" smtClean="0"/>
              <a:t>‹#›</a:t>
            </a:fld>
            <a:endParaRPr lang="ko-KR" altLang="en-US" dirty="0"/>
          </a:p>
        </p:txBody>
      </p:sp>
    </p:spTree>
    <p:extLst>
      <p:ext uri="{BB962C8B-B14F-4D97-AF65-F5344CB8AC3E}">
        <p14:creationId xmlns:p14="http://schemas.microsoft.com/office/powerpoint/2010/main" val="1618457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2133600" y="109728"/>
            <a:ext cx="7924800" cy="1143000"/>
          </a:xfrm>
        </p:spPr>
        <p:txBody>
          <a:bodyPr/>
          <a:lstStyle/>
          <a:p>
            <a:r>
              <a:rPr lang="ko-KR" altLang="en-US"/>
              <a:t>마스터 제목 스타일 편집</a:t>
            </a:r>
            <a:endParaRPr lang="en-US"/>
          </a:p>
        </p:txBody>
      </p:sp>
      <p:sp>
        <p:nvSpPr>
          <p:cNvPr id="3" name="Content Placeholder 2"/>
          <p:cNvSpPr>
            <a:spLocks noGrp="1"/>
          </p:cNvSpPr>
          <p:nvPr>
            <p:ph idx="1"/>
          </p:nvPr>
        </p:nvSpPr>
        <p:spPr>
          <a:xfrm>
            <a:off x="609600" y="1527048"/>
            <a:ext cx="10972800" cy="4599432"/>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F1DD7D01-2ED3-4546-BC1B-D7825D156893}" type="datetimeFigureOut">
              <a:rPr lang="ko-KR" altLang="en-US" smtClean="0"/>
              <a:t>2021-08-12</a:t>
            </a:fld>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E39112D7-FEC9-41F6-91A8-3F7C9F87A48A}" type="slidenum">
              <a:rPr lang="ko-KR" altLang="en-US" smtClean="0"/>
              <a:t>‹#›</a:t>
            </a:fld>
            <a:endParaRPr lang="ko-KR" altLang="en-US" dirty="0"/>
          </a:p>
        </p:txBody>
      </p:sp>
      <p:sp>
        <p:nvSpPr>
          <p:cNvPr id="7" name="Oval 6"/>
          <p:cNvSpPr/>
          <p:nvPr/>
        </p:nvSpPr>
        <p:spPr bwMode="gray">
          <a:xfrm>
            <a:off x="402336"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Oval 7"/>
          <p:cNvSpPr/>
          <p:nvPr/>
        </p:nvSpPr>
        <p:spPr bwMode="gray">
          <a:xfrm>
            <a:off x="1011936"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bwMode="gray">
          <a:xfrm>
            <a:off x="1621536"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Oval 9"/>
          <p:cNvSpPr/>
          <p:nvPr/>
        </p:nvSpPr>
        <p:spPr bwMode="gray">
          <a:xfrm>
            <a:off x="10180320"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Oval 10"/>
          <p:cNvSpPr/>
          <p:nvPr/>
        </p:nvSpPr>
        <p:spPr bwMode="gray">
          <a:xfrm>
            <a:off x="10789920"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p:cNvSpPr/>
          <p:nvPr/>
        </p:nvSpPr>
        <p:spPr bwMode="gray">
          <a:xfrm>
            <a:off x="11399520"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854854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963168" y="3438145"/>
            <a:ext cx="10314432" cy="1352931"/>
          </a:xfrm>
        </p:spPr>
        <p:txBody>
          <a:bodyPr anchor="t"/>
          <a:lstStyle>
            <a:lvl1pPr algn="l">
              <a:defRPr sz="4000" b="1" cap="all"/>
            </a:lvl1pPr>
          </a:lstStyle>
          <a:p>
            <a:r>
              <a:rPr lang="ko-KR" altLang="en-US"/>
              <a:t>마스터 제목 스타일 편집</a:t>
            </a:r>
            <a:endParaRPr lang="en-US"/>
          </a:p>
        </p:txBody>
      </p:sp>
      <p:sp>
        <p:nvSpPr>
          <p:cNvPr id="3" name="Text Placeholder 2"/>
          <p:cNvSpPr>
            <a:spLocks noGrp="1"/>
          </p:cNvSpPr>
          <p:nvPr>
            <p:ph type="body" idx="1"/>
          </p:nvPr>
        </p:nvSpPr>
        <p:spPr bwMode="black">
          <a:xfrm>
            <a:off x="2706624" y="1929384"/>
            <a:ext cx="8558784" cy="1499616"/>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F1DD7D01-2ED3-4546-BC1B-D7825D156893}" type="datetimeFigureOut">
              <a:rPr lang="ko-KR" altLang="en-US" smtClean="0"/>
              <a:t>2021-08-12</a:t>
            </a:fld>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p:txBody>
          <a:bodyPr/>
          <a:lstStyle/>
          <a:p>
            <a:fld id="{E39112D7-FEC9-41F6-91A8-3F7C9F87A48A}" type="slidenum">
              <a:rPr lang="ko-KR" altLang="en-US" smtClean="0"/>
              <a:t>‹#›</a:t>
            </a:fld>
            <a:endParaRPr lang="ko-KR" altLang="en-US" dirty="0"/>
          </a:p>
        </p:txBody>
      </p:sp>
      <p:sp>
        <p:nvSpPr>
          <p:cNvPr id="7" name="Oval 6"/>
          <p:cNvSpPr/>
          <p:nvPr/>
        </p:nvSpPr>
        <p:spPr bwMode="gray">
          <a:xfrm>
            <a:off x="1011936" y="3099816"/>
            <a:ext cx="377952"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Oval 7"/>
          <p:cNvSpPr/>
          <p:nvPr/>
        </p:nvSpPr>
        <p:spPr bwMode="gray">
          <a:xfrm>
            <a:off x="1621536" y="3099816"/>
            <a:ext cx="377952"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bwMode="gray">
          <a:xfrm>
            <a:off x="2231136" y="3099816"/>
            <a:ext cx="377952"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21045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1999488" y="73152"/>
            <a:ext cx="8193024" cy="1143000"/>
          </a:xfrm>
        </p:spPr>
        <p:txBody>
          <a:bodyPr/>
          <a:lstStyle/>
          <a:p>
            <a:r>
              <a:rPr lang="ko-KR" altLang="en-US"/>
              <a:t>마스터 제목 스타일 편집</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fld id="{F1DD7D01-2ED3-4546-BC1B-D7825D156893}" type="datetimeFigureOut">
              <a:rPr lang="ko-KR" altLang="en-US" smtClean="0"/>
              <a:t>2021-08-12</a:t>
            </a:fld>
            <a:endParaRPr lang="ko-KR" altLang="en-US" dirty="0"/>
          </a:p>
        </p:txBody>
      </p:sp>
      <p:sp>
        <p:nvSpPr>
          <p:cNvPr id="6" name="Footer Placeholder 5"/>
          <p:cNvSpPr>
            <a:spLocks noGrp="1"/>
          </p:cNvSpPr>
          <p:nvPr>
            <p:ph type="ftr" sz="quarter" idx="11"/>
          </p:nvPr>
        </p:nvSpPr>
        <p:spPr/>
        <p:txBody>
          <a:bodyPr/>
          <a:lstStyle/>
          <a:p>
            <a:endParaRPr lang="ko-KR" altLang="en-US" dirty="0"/>
          </a:p>
        </p:txBody>
      </p:sp>
      <p:sp>
        <p:nvSpPr>
          <p:cNvPr id="7" name="Slide Number Placeholder 6"/>
          <p:cNvSpPr>
            <a:spLocks noGrp="1"/>
          </p:cNvSpPr>
          <p:nvPr>
            <p:ph type="sldNum" sz="quarter" idx="12"/>
          </p:nvPr>
        </p:nvSpPr>
        <p:spPr/>
        <p:txBody>
          <a:bodyPr/>
          <a:lstStyle/>
          <a:p>
            <a:fld id="{E39112D7-FEC9-41F6-91A8-3F7C9F87A48A}" type="slidenum">
              <a:rPr lang="ko-KR" altLang="en-US" smtClean="0"/>
              <a:t>‹#›</a:t>
            </a:fld>
            <a:endParaRPr lang="ko-KR" altLang="en-US" dirty="0"/>
          </a:p>
        </p:txBody>
      </p:sp>
      <p:sp>
        <p:nvSpPr>
          <p:cNvPr id="8" name="Oval 7"/>
          <p:cNvSpPr/>
          <p:nvPr/>
        </p:nvSpPr>
        <p:spPr bwMode="gray">
          <a:xfrm>
            <a:off x="402336"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bwMode="gray">
          <a:xfrm>
            <a:off x="1011936"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Oval 9"/>
          <p:cNvSpPr/>
          <p:nvPr/>
        </p:nvSpPr>
        <p:spPr bwMode="gray">
          <a:xfrm>
            <a:off x="1621536"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Oval 10"/>
          <p:cNvSpPr/>
          <p:nvPr/>
        </p:nvSpPr>
        <p:spPr bwMode="gray">
          <a:xfrm>
            <a:off x="10180320"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p:cNvSpPr/>
          <p:nvPr/>
        </p:nvSpPr>
        <p:spPr bwMode="gray">
          <a:xfrm>
            <a:off x="10789920"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Oval 12"/>
          <p:cNvSpPr/>
          <p:nvPr/>
        </p:nvSpPr>
        <p:spPr bwMode="gray">
          <a:xfrm>
            <a:off x="11399520"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672484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97408" y="1426464"/>
            <a:ext cx="5388864" cy="786384"/>
          </a:xfrm>
        </p:spPr>
        <p:txBody>
          <a:bodyPr anchor="b"/>
          <a:lstStyle>
            <a:lvl1pPr marL="0" indent="0">
              <a:buFont typeface="Arial" pitchFamily="34" charset="0"/>
              <a:buNone/>
              <a:defRPr sz="2400" b="1">
                <a:ln>
                  <a:solidFill>
                    <a:schemeClr val="accent2">
                      <a:lumMod val="50000"/>
                    </a:schemeClr>
                  </a:solidFill>
                </a:ln>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597408" y="2240280"/>
            <a:ext cx="5401056" cy="377647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bwMode="gray">
          <a:xfrm>
            <a:off x="6132576" y="1426464"/>
            <a:ext cx="5388864" cy="786384"/>
          </a:xfrm>
        </p:spPr>
        <p:txBody>
          <a:bodyPr anchor="b"/>
          <a:lstStyle>
            <a:lvl1pPr marL="0" indent="0">
              <a:buNone/>
              <a:defRPr sz="2400" b="1">
                <a:ln>
                  <a:solidFill>
                    <a:schemeClr val="accent4">
                      <a:lumMod val="50000"/>
                    </a:schemeClr>
                  </a:solidFill>
                </a:ln>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32576" y="2240280"/>
            <a:ext cx="5401056" cy="377647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fld id="{F1DD7D01-2ED3-4546-BC1B-D7825D156893}" type="datetimeFigureOut">
              <a:rPr lang="ko-KR" altLang="en-US" smtClean="0"/>
              <a:t>2021-08-12</a:t>
            </a:fld>
            <a:endParaRPr lang="ko-KR" altLang="en-US" dirty="0"/>
          </a:p>
        </p:txBody>
      </p:sp>
      <p:sp>
        <p:nvSpPr>
          <p:cNvPr id="8" name="Footer Placeholder 7"/>
          <p:cNvSpPr>
            <a:spLocks noGrp="1"/>
          </p:cNvSpPr>
          <p:nvPr>
            <p:ph type="ftr" sz="quarter" idx="11"/>
          </p:nvPr>
        </p:nvSpPr>
        <p:spPr/>
        <p:txBody>
          <a:bodyPr/>
          <a:lstStyle/>
          <a:p>
            <a:endParaRPr lang="ko-KR" altLang="en-US" dirty="0"/>
          </a:p>
        </p:txBody>
      </p:sp>
      <p:sp>
        <p:nvSpPr>
          <p:cNvPr id="9" name="Slide Number Placeholder 8"/>
          <p:cNvSpPr>
            <a:spLocks noGrp="1"/>
          </p:cNvSpPr>
          <p:nvPr>
            <p:ph type="sldNum" sz="quarter" idx="12"/>
          </p:nvPr>
        </p:nvSpPr>
        <p:spPr/>
        <p:txBody>
          <a:bodyPr/>
          <a:lstStyle/>
          <a:p>
            <a:fld id="{E39112D7-FEC9-41F6-91A8-3F7C9F87A48A}" type="slidenum">
              <a:rPr lang="ko-KR" altLang="en-US" smtClean="0"/>
              <a:t>‹#›</a:t>
            </a:fld>
            <a:endParaRPr lang="ko-KR" altLang="en-US" dirty="0"/>
          </a:p>
        </p:txBody>
      </p:sp>
      <p:sp>
        <p:nvSpPr>
          <p:cNvPr id="10" name="Oval 9"/>
          <p:cNvSpPr/>
          <p:nvPr/>
        </p:nvSpPr>
        <p:spPr bwMode="gray">
          <a:xfrm>
            <a:off x="402336"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Oval 10"/>
          <p:cNvSpPr/>
          <p:nvPr/>
        </p:nvSpPr>
        <p:spPr bwMode="gray">
          <a:xfrm>
            <a:off x="1011936"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Oval 13"/>
          <p:cNvSpPr/>
          <p:nvPr/>
        </p:nvSpPr>
        <p:spPr bwMode="gray">
          <a:xfrm>
            <a:off x="10789920"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Oval 14"/>
          <p:cNvSpPr/>
          <p:nvPr/>
        </p:nvSpPr>
        <p:spPr bwMode="gray">
          <a:xfrm>
            <a:off x="11399520"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426464" y="73152"/>
            <a:ext cx="9339072" cy="1143000"/>
          </a:xfrm>
        </p:spPr>
        <p:txBody>
          <a:bodyPr/>
          <a:lstStyle>
            <a:lvl1pPr>
              <a:defRPr/>
            </a:lvl1pPr>
          </a:lstStyle>
          <a:p>
            <a:r>
              <a:rPr lang="ko-KR" altLang="en-US"/>
              <a:t>마스터 제목 스타일 편집</a:t>
            </a:r>
            <a:endParaRPr lang="en-US"/>
          </a:p>
        </p:txBody>
      </p:sp>
    </p:spTree>
    <p:extLst>
      <p:ext uri="{BB962C8B-B14F-4D97-AF65-F5344CB8AC3E}">
        <p14:creationId xmlns:p14="http://schemas.microsoft.com/office/powerpoint/2010/main" val="79813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1426464" y="109728"/>
            <a:ext cx="9339072" cy="1143000"/>
          </a:xfrm>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F1DD7D01-2ED3-4546-BC1B-D7825D156893}" type="datetimeFigureOut">
              <a:rPr lang="ko-KR" altLang="en-US" smtClean="0"/>
              <a:t>2021-08-12</a:t>
            </a:fld>
            <a:endParaRPr lang="ko-KR" altLang="en-US" dirty="0"/>
          </a:p>
        </p:txBody>
      </p:sp>
      <p:sp>
        <p:nvSpPr>
          <p:cNvPr id="4" name="Footer Placeholder 3"/>
          <p:cNvSpPr>
            <a:spLocks noGrp="1"/>
          </p:cNvSpPr>
          <p:nvPr>
            <p:ph type="ftr" sz="quarter" idx="11"/>
          </p:nvPr>
        </p:nvSpPr>
        <p:spPr/>
        <p:txBody>
          <a:bodyPr/>
          <a:lstStyle/>
          <a:p>
            <a:endParaRPr lang="ko-KR" altLang="en-US" dirty="0"/>
          </a:p>
        </p:txBody>
      </p:sp>
      <p:sp>
        <p:nvSpPr>
          <p:cNvPr id="5" name="Slide Number Placeholder 4"/>
          <p:cNvSpPr>
            <a:spLocks noGrp="1"/>
          </p:cNvSpPr>
          <p:nvPr>
            <p:ph type="sldNum" sz="quarter" idx="12"/>
          </p:nvPr>
        </p:nvSpPr>
        <p:spPr/>
        <p:txBody>
          <a:bodyPr/>
          <a:lstStyle/>
          <a:p>
            <a:fld id="{E39112D7-FEC9-41F6-91A8-3F7C9F87A48A}" type="slidenum">
              <a:rPr lang="ko-KR" altLang="en-US" smtClean="0"/>
              <a:t>‹#›</a:t>
            </a:fld>
            <a:endParaRPr lang="ko-KR" altLang="en-US" dirty="0"/>
          </a:p>
        </p:txBody>
      </p:sp>
      <p:sp>
        <p:nvSpPr>
          <p:cNvPr id="6" name="Oval 5"/>
          <p:cNvSpPr/>
          <p:nvPr/>
        </p:nvSpPr>
        <p:spPr bwMode="gray">
          <a:xfrm>
            <a:off x="402336"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Oval 6"/>
          <p:cNvSpPr/>
          <p:nvPr/>
        </p:nvSpPr>
        <p:spPr bwMode="gray">
          <a:xfrm>
            <a:off x="1011936"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Oval 7"/>
          <p:cNvSpPr/>
          <p:nvPr/>
        </p:nvSpPr>
        <p:spPr bwMode="gray">
          <a:xfrm>
            <a:off x="10789920"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bwMode="gray">
          <a:xfrm>
            <a:off x="11399520" y="530352"/>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83912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DD7D01-2ED3-4546-BC1B-D7825D156893}" type="datetimeFigureOut">
              <a:rPr lang="ko-KR" altLang="en-US" smtClean="0"/>
              <a:t>2021-08-12</a:t>
            </a:fld>
            <a:endParaRPr lang="ko-KR" altLang="en-US" dirty="0"/>
          </a:p>
        </p:txBody>
      </p:sp>
      <p:sp>
        <p:nvSpPr>
          <p:cNvPr id="3" name="Footer Placeholder 2"/>
          <p:cNvSpPr>
            <a:spLocks noGrp="1"/>
          </p:cNvSpPr>
          <p:nvPr>
            <p:ph type="ftr" sz="quarter" idx="11"/>
          </p:nvPr>
        </p:nvSpPr>
        <p:spPr/>
        <p:txBody>
          <a:bodyPr/>
          <a:lstStyle/>
          <a:p>
            <a:endParaRPr lang="ko-KR" altLang="en-US" dirty="0"/>
          </a:p>
        </p:txBody>
      </p:sp>
      <p:sp>
        <p:nvSpPr>
          <p:cNvPr id="4" name="Slide Number Placeholder 3"/>
          <p:cNvSpPr>
            <a:spLocks noGrp="1"/>
          </p:cNvSpPr>
          <p:nvPr>
            <p:ph type="sldNum" sz="quarter" idx="12"/>
          </p:nvPr>
        </p:nvSpPr>
        <p:spPr/>
        <p:txBody>
          <a:bodyPr/>
          <a:lstStyle/>
          <a:p>
            <a:fld id="{E39112D7-FEC9-41F6-91A8-3F7C9F87A48A}" type="slidenum">
              <a:rPr lang="ko-KR" altLang="en-US" smtClean="0"/>
              <a:t>‹#›</a:t>
            </a:fld>
            <a:endParaRPr lang="ko-KR" altLang="en-US" dirty="0"/>
          </a:p>
        </p:txBody>
      </p:sp>
    </p:spTree>
    <p:extLst>
      <p:ext uri="{BB962C8B-B14F-4D97-AF65-F5344CB8AC3E}">
        <p14:creationId xmlns:p14="http://schemas.microsoft.com/office/powerpoint/2010/main" val="1250798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grpSp>
        <p:nvGrpSpPr>
          <p:cNvPr id="14" name="Group 13"/>
          <p:cNvGrpSpPr/>
          <p:nvPr/>
        </p:nvGrpSpPr>
        <p:grpSpPr bwMode="gray">
          <a:xfrm>
            <a:off x="-7891" y="0"/>
            <a:ext cx="3206496" cy="1783080"/>
            <a:chOff x="-5918" y="0"/>
            <a:chExt cx="3089429" cy="2295395"/>
          </a:xfrm>
        </p:grpSpPr>
        <p:sp>
          <p:nvSpPr>
            <p:cNvPr id="8" name="Freeform 7"/>
            <p:cNvSpPr/>
            <p:nvPr userDrawn="1"/>
          </p:nvSpPr>
          <p:spPr bwMode="gray">
            <a:xfrm>
              <a:off x="1772575" y="0"/>
              <a:ext cx="1310936" cy="1115627"/>
            </a:xfrm>
            <a:custGeom>
              <a:avLst/>
              <a:gdLst>
                <a:gd name="connsiteX0" fmla="*/ 0 w 1310936"/>
                <a:gd name="connsiteY0" fmla="*/ 0 h 1115627"/>
                <a:gd name="connsiteX1" fmla="*/ 435006 w 1310936"/>
                <a:gd name="connsiteY1" fmla="*/ 1115627 h 1115627"/>
                <a:gd name="connsiteX2" fmla="*/ 1310936 w 1310936"/>
                <a:gd name="connsiteY2" fmla="*/ 645111 h 1115627"/>
                <a:gd name="connsiteX3" fmla="*/ 1222159 w 1310936"/>
                <a:gd name="connsiteY3" fmla="*/ 0 h 1115627"/>
                <a:gd name="connsiteX4" fmla="*/ 0 w 1310936"/>
                <a:gd name="connsiteY4" fmla="*/ 0 h 111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0936" h="1115627">
                  <a:moveTo>
                    <a:pt x="0" y="0"/>
                  </a:moveTo>
                  <a:lnTo>
                    <a:pt x="435006" y="1115627"/>
                  </a:lnTo>
                  <a:lnTo>
                    <a:pt x="1310936" y="645111"/>
                  </a:lnTo>
                  <a:lnTo>
                    <a:pt x="122215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Freeform 8"/>
            <p:cNvSpPr/>
            <p:nvPr userDrawn="1"/>
          </p:nvSpPr>
          <p:spPr bwMode="gray">
            <a:xfrm>
              <a:off x="-5918" y="0"/>
              <a:ext cx="2019775" cy="1452979"/>
            </a:xfrm>
            <a:custGeom>
              <a:avLst/>
              <a:gdLst>
                <a:gd name="connsiteX0" fmla="*/ 0 w 2013857"/>
                <a:gd name="connsiteY0" fmla="*/ 10886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10886 h 1436914"/>
                <a:gd name="connsiteX0" fmla="*/ 0 w 2013857"/>
                <a:gd name="connsiteY0" fmla="*/ 2008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2008 h 1436914"/>
                <a:gd name="connsiteX0" fmla="*/ 5918 w 2019775"/>
                <a:gd name="connsiteY0" fmla="*/ 2008 h 1452979"/>
                <a:gd name="connsiteX1" fmla="*/ 5918 w 2019775"/>
                <a:gd name="connsiteY1" fmla="*/ 1436914 h 1452979"/>
                <a:gd name="connsiteX2" fmla="*/ 0 w 2019775"/>
                <a:gd name="connsiteY2" fmla="*/ 1452979 h 1452979"/>
                <a:gd name="connsiteX3" fmla="*/ 2019775 w 2019775"/>
                <a:gd name="connsiteY3" fmla="*/ 794657 h 1452979"/>
                <a:gd name="connsiteX4" fmla="*/ 1693204 w 2019775"/>
                <a:gd name="connsiteY4" fmla="*/ 0 h 1452979"/>
                <a:gd name="connsiteX5" fmla="*/ 5918 w 2019775"/>
                <a:gd name="connsiteY5" fmla="*/ 2008 h 145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9775" h="1452979">
                  <a:moveTo>
                    <a:pt x="5918" y="2008"/>
                  </a:moveTo>
                  <a:lnTo>
                    <a:pt x="5918" y="1436914"/>
                  </a:lnTo>
                  <a:lnTo>
                    <a:pt x="0" y="1452979"/>
                  </a:lnTo>
                  <a:lnTo>
                    <a:pt x="2019775" y="794657"/>
                  </a:lnTo>
                  <a:lnTo>
                    <a:pt x="1693204" y="0"/>
                  </a:lnTo>
                  <a:lnTo>
                    <a:pt x="5918" y="200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Freeform 9"/>
            <p:cNvSpPr/>
            <p:nvPr userDrawn="1"/>
          </p:nvSpPr>
          <p:spPr bwMode="gray">
            <a:xfrm>
              <a:off x="-3132" y="895611"/>
              <a:ext cx="2156565" cy="1399784"/>
            </a:xfrm>
            <a:custGeom>
              <a:avLst/>
              <a:gdLst>
                <a:gd name="connsiteX0" fmla="*/ 2048006 w 2148214"/>
                <a:gd name="connsiteY0" fmla="*/ 0 h 1399784"/>
                <a:gd name="connsiteX1" fmla="*/ 2148214 w 2148214"/>
                <a:gd name="connsiteY1" fmla="*/ 253652 h 1399784"/>
                <a:gd name="connsiteX2" fmla="*/ 0 w 2148214"/>
                <a:gd name="connsiteY2" fmla="*/ 1399784 h 1399784"/>
                <a:gd name="connsiteX3" fmla="*/ 0 w 2148214"/>
                <a:gd name="connsiteY3" fmla="*/ 676405 h 1399784"/>
                <a:gd name="connsiteX4" fmla="*/ 2048006 w 2148214"/>
                <a:gd name="connsiteY4" fmla="*/ 0 h 1399784"/>
                <a:gd name="connsiteX0" fmla="*/ 2048006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48006 w 2156565"/>
                <a:gd name="connsiteY4" fmla="*/ 0 h 1399784"/>
                <a:gd name="connsiteX0" fmla="*/ 2060532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60532 w 2156565"/>
                <a:gd name="connsiteY4" fmla="*/ 0 h 1399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565" h="1399784">
                  <a:moveTo>
                    <a:pt x="2060532" y="0"/>
                  </a:moveTo>
                  <a:lnTo>
                    <a:pt x="2156565" y="247389"/>
                  </a:lnTo>
                  <a:lnTo>
                    <a:pt x="0" y="1399784"/>
                  </a:lnTo>
                  <a:lnTo>
                    <a:pt x="0" y="676405"/>
                  </a:lnTo>
                  <a:lnTo>
                    <a:pt x="206053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 name="Title 1"/>
          <p:cNvSpPr>
            <a:spLocks noGrp="1"/>
          </p:cNvSpPr>
          <p:nvPr>
            <p:ph type="title"/>
          </p:nvPr>
        </p:nvSpPr>
        <p:spPr bwMode="black">
          <a:xfrm>
            <a:off x="4767071" y="411480"/>
            <a:ext cx="6864096" cy="1162050"/>
          </a:xfrm>
        </p:spPr>
        <p:txBody>
          <a:bodyPr anchor="b">
            <a:normAutofit/>
          </a:bodyPr>
          <a:lstStyle>
            <a:lvl1pPr algn="l">
              <a:defRPr sz="3200" b="1">
                <a:solidFill>
                  <a:schemeClr val="tx2"/>
                </a:solidFill>
              </a:defRPr>
            </a:lvl1pPr>
          </a:lstStyle>
          <a:p>
            <a:r>
              <a:rPr lang="ko-KR" altLang="en-US"/>
              <a:t>마스터 제목 스타일 편집</a:t>
            </a:r>
            <a:endParaRPr lang="en-US"/>
          </a:p>
        </p:txBody>
      </p:sp>
      <p:sp>
        <p:nvSpPr>
          <p:cNvPr id="3" name="Content Placeholder 2"/>
          <p:cNvSpPr>
            <a:spLocks noGrp="1"/>
          </p:cNvSpPr>
          <p:nvPr>
            <p:ph idx="1"/>
          </p:nvPr>
        </p:nvSpPr>
        <p:spPr>
          <a:xfrm>
            <a:off x="4766733" y="1664208"/>
            <a:ext cx="6815667" cy="47000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bwMode="gray">
          <a:xfrm>
            <a:off x="853440" y="1664208"/>
            <a:ext cx="3767328" cy="4690872"/>
          </a:xfrm>
          <a:solidFill>
            <a:schemeClr val="accent6">
              <a:lumMod val="60000"/>
              <a:lumOff val="40000"/>
            </a:schemeClr>
          </a:solidFill>
          <a:effectLst>
            <a:outerShdw blurRad="50800" dist="38100" dir="5400000" algn="ctr" rotWithShape="0">
              <a:srgbClr val="000000">
                <a:alpha val="40000"/>
              </a:srgbClr>
            </a:outerShdw>
          </a:effectLst>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856343" y="6583680"/>
            <a:ext cx="2844800" cy="228600"/>
          </a:xfrm>
        </p:spPr>
        <p:txBody>
          <a:bodyPr/>
          <a:lstStyle/>
          <a:p>
            <a:fld id="{F1DD7D01-2ED3-4546-BC1B-D7825D156893}" type="datetimeFigureOut">
              <a:rPr lang="ko-KR" altLang="en-US" smtClean="0"/>
              <a:t>2021-08-12</a:t>
            </a:fld>
            <a:endParaRPr lang="ko-KR" altLang="en-US" dirty="0"/>
          </a:p>
        </p:txBody>
      </p:sp>
      <p:sp>
        <p:nvSpPr>
          <p:cNvPr id="6" name="Footer Placeholder 5"/>
          <p:cNvSpPr>
            <a:spLocks noGrp="1"/>
          </p:cNvSpPr>
          <p:nvPr>
            <p:ph type="ftr" sz="quarter" idx="11"/>
          </p:nvPr>
        </p:nvSpPr>
        <p:spPr>
          <a:xfrm>
            <a:off x="3759200" y="6583680"/>
            <a:ext cx="6705600" cy="228600"/>
          </a:xfrm>
        </p:spPr>
        <p:txBody>
          <a:bodyPr/>
          <a:lstStyle/>
          <a:p>
            <a:endParaRPr lang="ko-KR" altLang="en-US" dirty="0"/>
          </a:p>
        </p:txBody>
      </p:sp>
      <p:sp>
        <p:nvSpPr>
          <p:cNvPr id="7" name="Slide Number Placeholder 6"/>
          <p:cNvSpPr>
            <a:spLocks noGrp="1"/>
          </p:cNvSpPr>
          <p:nvPr>
            <p:ph type="sldNum" sz="quarter" idx="12"/>
          </p:nvPr>
        </p:nvSpPr>
        <p:spPr/>
        <p:txBody>
          <a:bodyPr/>
          <a:lstStyle/>
          <a:p>
            <a:fld id="{E39112D7-FEC9-41F6-91A8-3F7C9F87A48A}" type="slidenum">
              <a:rPr lang="ko-KR" altLang="en-US" smtClean="0"/>
              <a:t>‹#›</a:t>
            </a:fld>
            <a:endParaRPr lang="ko-KR" altLang="en-US" dirty="0"/>
          </a:p>
        </p:txBody>
      </p:sp>
      <p:sp>
        <p:nvSpPr>
          <p:cNvPr id="11" name="Oval 10"/>
          <p:cNvSpPr/>
          <p:nvPr/>
        </p:nvSpPr>
        <p:spPr bwMode="gray">
          <a:xfrm>
            <a:off x="3011424" y="1161288"/>
            <a:ext cx="377952" cy="283464"/>
          </a:xfrm>
          <a:prstGeom prst="ellipse">
            <a:avLst/>
          </a:prstGeom>
          <a:noFill/>
          <a:ln w="57150">
            <a:solidFill>
              <a:srgbClr val="C1C1C1">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p:cNvSpPr/>
          <p:nvPr/>
        </p:nvSpPr>
        <p:spPr bwMode="gray">
          <a:xfrm>
            <a:off x="3621024" y="1161288"/>
            <a:ext cx="377952" cy="283464"/>
          </a:xfrm>
          <a:prstGeom prst="ellipse">
            <a:avLst/>
          </a:prstGeom>
          <a:noFill/>
          <a:ln w="57150">
            <a:solidFill>
              <a:srgbClr val="C1C1C1">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Oval 12"/>
          <p:cNvSpPr/>
          <p:nvPr/>
        </p:nvSpPr>
        <p:spPr bwMode="gray">
          <a:xfrm>
            <a:off x="4230624" y="1161288"/>
            <a:ext cx="377952" cy="283464"/>
          </a:xfrm>
          <a:prstGeom prst="ellipse">
            <a:avLst/>
          </a:prstGeom>
          <a:noFill/>
          <a:ln w="57150">
            <a:solidFill>
              <a:srgbClr val="C1C1C1">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027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1146048" y="502920"/>
            <a:ext cx="10204704" cy="566928"/>
          </a:xfrm>
        </p:spPr>
        <p:txBody>
          <a:bodyPr anchor="ctr">
            <a:normAutofit/>
          </a:bodyPr>
          <a:lstStyle>
            <a:lvl1pPr algn="l">
              <a:defRPr sz="2800" b="1">
                <a:solidFill>
                  <a:schemeClr val="tx2"/>
                </a:solidFill>
              </a:defRPr>
            </a:lvl1pPr>
          </a:lstStyle>
          <a:p>
            <a:r>
              <a:rPr lang="ko-KR" altLang="en-US"/>
              <a:t>마스터 제목 스타일 편집</a:t>
            </a:r>
            <a:endParaRPr lang="en-US"/>
          </a:p>
        </p:txBody>
      </p:sp>
      <p:sp>
        <p:nvSpPr>
          <p:cNvPr id="3" name="Picture Placeholder 2"/>
          <p:cNvSpPr>
            <a:spLocks noGrp="1"/>
          </p:cNvSpPr>
          <p:nvPr>
            <p:ph type="pic" idx="1"/>
          </p:nvPr>
        </p:nvSpPr>
        <p:spPr>
          <a:xfrm>
            <a:off x="1146048" y="1170432"/>
            <a:ext cx="10192512" cy="4114800"/>
          </a:xfrm>
          <a:solidFill>
            <a:schemeClr val="accent6">
              <a:lumMod val="20000"/>
              <a:lumOff val="80000"/>
            </a:schemeClr>
          </a:solidFill>
          <a:effectLst>
            <a:innerShdw blurRad="63500" dist="50800" dir="13500000">
              <a:prstClr val="black">
                <a:alpha val="5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bwMode="black">
          <a:xfrm>
            <a:off x="1146048" y="5385816"/>
            <a:ext cx="10204704" cy="78638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F1DD7D01-2ED3-4546-BC1B-D7825D156893}" type="datetimeFigureOut">
              <a:rPr lang="ko-KR" altLang="en-US" smtClean="0"/>
              <a:t>2021-08-12</a:t>
            </a:fld>
            <a:endParaRPr lang="ko-KR" altLang="en-US" dirty="0"/>
          </a:p>
        </p:txBody>
      </p:sp>
      <p:sp>
        <p:nvSpPr>
          <p:cNvPr id="6" name="Footer Placeholder 5"/>
          <p:cNvSpPr>
            <a:spLocks noGrp="1"/>
          </p:cNvSpPr>
          <p:nvPr>
            <p:ph type="ftr" sz="quarter" idx="11"/>
          </p:nvPr>
        </p:nvSpPr>
        <p:spPr/>
        <p:txBody>
          <a:bodyPr/>
          <a:lstStyle/>
          <a:p>
            <a:endParaRPr lang="ko-KR" altLang="en-US" dirty="0"/>
          </a:p>
        </p:txBody>
      </p:sp>
      <p:sp>
        <p:nvSpPr>
          <p:cNvPr id="7" name="Slide Number Placeholder 6"/>
          <p:cNvSpPr>
            <a:spLocks noGrp="1"/>
          </p:cNvSpPr>
          <p:nvPr>
            <p:ph type="sldNum" sz="quarter" idx="12"/>
          </p:nvPr>
        </p:nvSpPr>
        <p:spPr/>
        <p:txBody>
          <a:bodyPr/>
          <a:lstStyle/>
          <a:p>
            <a:fld id="{E39112D7-FEC9-41F6-91A8-3F7C9F87A48A}" type="slidenum">
              <a:rPr lang="ko-KR" altLang="en-US" smtClean="0"/>
              <a:t>‹#›</a:t>
            </a:fld>
            <a:endParaRPr lang="ko-KR" altLang="en-US" dirty="0"/>
          </a:p>
        </p:txBody>
      </p:sp>
      <p:sp>
        <p:nvSpPr>
          <p:cNvPr id="8" name="Oval 7"/>
          <p:cNvSpPr/>
          <p:nvPr/>
        </p:nvSpPr>
        <p:spPr bwMode="gray">
          <a:xfrm>
            <a:off x="621792" y="658368"/>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bwMode="gray">
          <a:xfrm>
            <a:off x="621792" y="5440680"/>
            <a:ext cx="377952"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0086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274638"/>
            <a:ext cx="10972800" cy="1143000"/>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bwMode="gray">
          <a:xfrm>
            <a:off x="609600" y="1600201"/>
            <a:ext cx="10972800" cy="4525963"/>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16" name="Freeform 15"/>
          <p:cNvSpPr/>
          <p:nvPr/>
        </p:nvSpPr>
        <p:spPr bwMode="gray">
          <a:xfrm>
            <a:off x="-1" y="6229431"/>
            <a:ext cx="1822764" cy="209846"/>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073" h="209846">
                <a:moveTo>
                  <a:pt x="0" y="0"/>
                </a:moveTo>
                <a:lnTo>
                  <a:pt x="1230086" y="21771"/>
                </a:lnTo>
                <a:lnTo>
                  <a:pt x="1367073" y="143886"/>
                </a:lnTo>
                <a:lnTo>
                  <a:pt x="521760" y="146472"/>
                </a:lnTo>
                <a:lnTo>
                  <a:pt x="507856" y="209846"/>
                </a:lnTo>
                <a:lnTo>
                  <a:pt x="1833" y="208337"/>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Freeform 16"/>
          <p:cNvSpPr/>
          <p:nvPr/>
        </p:nvSpPr>
        <p:spPr bwMode="gray">
          <a:xfrm>
            <a:off x="749" y="6469524"/>
            <a:ext cx="1451972" cy="388477"/>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8979" h="388477">
                <a:moveTo>
                  <a:pt x="310" y="697"/>
                </a:moveTo>
                <a:lnTo>
                  <a:pt x="498339" y="0"/>
                </a:lnTo>
                <a:lnTo>
                  <a:pt x="464654" y="104880"/>
                </a:lnTo>
                <a:lnTo>
                  <a:pt x="1028546" y="104448"/>
                </a:lnTo>
                <a:lnTo>
                  <a:pt x="1088979" y="388477"/>
                </a:lnTo>
                <a:lnTo>
                  <a:pt x="1035" y="386331"/>
                </a:lnTo>
                <a:cubicBezTo>
                  <a:pt x="0" y="256993"/>
                  <a:pt x="1345" y="130035"/>
                  <a:pt x="310" y="69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Freeform 17"/>
          <p:cNvSpPr/>
          <p:nvPr/>
        </p:nvSpPr>
        <p:spPr bwMode="gray">
          <a:xfrm>
            <a:off x="668880" y="6389202"/>
            <a:ext cx="6048469" cy="160684"/>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6352" h="369387">
                <a:moveTo>
                  <a:pt x="48436" y="0"/>
                </a:moveTo>
                <a:lnTo>
                  <a:pt x="4536352" y="26326"/>
                </a:lnTo>
                <a:lnTo>
                  <a:pt x="4472120" y="299405"/>
                </a:lnTo>
                <a:lnTo>
                  <a:pt x="0" y="369388"/>
                </a:lnTo>
                <a:lnTo>
                  <a:pt x="48436"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Freeform 18"/>
          <p:cNvSpPr/>
          <p:nvPr/>
        </p:nvSpPr>
        <p:spPr bwMode="gray">
          <a:xfrm>
            <a:off x="1411361" y="6550388"/>
            <a:ext cx="9519352" cy="318498"/>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 name="connsiteX0" fmla="*/ 48436 w 4536352"/>
              <a:gd name="connsiteY0" fmla="*/ 0 h 369388"/>
              <a:gd name="connsiteX1" fmla="*/ 4536352 w 4536352"/>
              <a:gd name="connsiteY1" fmla="*/ 26326 h 369388"/>
              <a:gd name="connsiteX2" fmla="*/ 4507345 w 4536352"/>
              <a:gd name="connsiteY2" fmla="*/ 341536 h 369388"/>
              <a:gd name="connsiteX3" fmla="*/ 0 w 4536352"/>
              <a:gd name="connsiteY3" fmla="*/ 369388 h 369388"/>
              <a:gd name="connsiteX4" fmla="*/ 48436 w 4536352"/>
              <a:gd name="connsiteY4" fmla="*/ 0 h 369388"/>
              <a:gd name="connsiteX0" fmla="*/ 0 w 4601879"/>
              <a:gd name="connsiteY0" fmla="*/ 52440 h 343062"/>
              <a:gd name="connsiteX1" fmla="*/ 4601879 w 4601879"/>
              <a:gd name="connsiteY1" fmla="*/ 0 h 343062"/>
              <a:gd name="connsiteX2" fmla="*/ 4572872 w 4601879"/>
              <a:gd name="connsiteY2" fmla="*/ 315210 h 343062"/>
              <a:gd name="connsiteX3" fmla="*/ 65527 w 4601879"/>
              <a:gd name="connsiteY3" fmla="*/ 343062 h 343062"/>
              <a:gd name="connsiteX4" fmla="*/ 0 w 4601879"/>
              <a:gd name="connsiteY4" fmla="*/ 52440 h 343062"/>
              <a:gd name="connsiteX0" fmla="*/ 0 w 4563837"/>
              <a:gd name="connsiteY0" fmla="*/ 22845 h 343062"/>
              <a:gd name="connsiteX1" fmla="*/ 4563837 w 4563837"/>
              <a:gd name="connsiteY1" fmla="*/ 0 h 343062"/>
              <a:gd name="connsiteX2" fmla="*/ 4534830 w 4563837"/>
              <a:gd name="connsiteY2" fmla="*/ 315210 h 343062"/>
              <a:gd name="connsiteX3" fmla="*/ 27485 w 4563837"/>
              <a:gd name="connsiteY3" fmla="*/ 343062 h 343062"/>
              <a:gd name="connsiteX4" fmla="*/ 0 w 4563837"/>
              <a:gd name="connsiteY4" fmla="*/ 22845 h 343062"/>
              <a:gd name="connsiteX0" fmla="*/ 0 w 4563837"/>
              <a:gd name="connsiteY0" fmla="*/ 22845 h 332300"/>
              <a:gd name="connsiteX1" fmla="*/ 4563837 w 4563837"/>
              <a:gd name="connsiteY1" fmla="*/ 0 h 332300"/>
              <a:gd name="connsiteX2" fmla="*/ 4534830 w 4563837"/>
              <a:gd name="connsiteY2" fmla="*/ 315210 h 332300"/>
              <a:gd name="connsiteX3" fmla="*/ 32050 w 4563837"/>
              <a:gd name="connsiteY3" fmla="*/ 332300 h 332300"/>
              <a:gd name="connsiteX4" fmla="*/ 0 w 4563837"/>
              <a:gd name="connsiteY4" fmla="*/ 22845 h 332300"/>
              <a:gd name="connsiteX0" fmla="*/ 0 w 4563837"/>
              <a:gd name="connsiteY0" fmla="*/ 22845 h 332300"/>
              <a:gd name="connsiteX1" fmla="*/ 4563837 w 4563837"/>
              <a:gd name="connsiteY1" fmla="*/ 0 h 332300"/>
              <a:gd name="connsiteX2" fmla="*/ 4512005 w 4563837"/>
              <a:gd name="connsiteY2" fmla="*/ 328662 h 332300"/>
              <a:gd name="connsiteX3" fmla="*/ 32050 w 4563837"/>
              <a:gd name="connsiteY3" fmla="*/ 332300 h 332300"/>
              <a:gd name="connsiteX4" fmla="*/ 0 w 4563837"/>
              <a:gd name="connsiteY4" fmla="*/ 22845 h 332300"/>
              <a:gd name="connsiteX0" fmla="*/ 0 w 4562315"/>
              <a:gd name="connsiteY0" fmla="*/ 30917 h 340372"/>
              <a:gd name="connsiteX1" fmla="*/ 4562315 w 4562315"/>
              <a:gd name="connsiteY1" fmla="*/ 0 h 340372"/>
              <a:gd name="connsiteX2" fmla="*/ 4512005 w 4562315"/>
              <a:gd name="connsiteY2" fmla="*/ 336734 h 340372"/>
              <a:gd name="connsiteX3" fmla="*/ 32050 w 4562315"/>
              <a:gd name="connsiteY3" fmla="*/ 340372 h 340372"/>
              <a:gd name="connsiteX4" fmla="*/ 0 w 4562315"/>
              <a:gd name="connsiteY4" fmla="*/ 30917 h 340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2315" h="340372">
                <a:moveTo>
                  <a:pt x="0" y="30917"/>
                </a:moveTo>
                <a:lnTo>
                  <a:pt x="4562315" y="0"/>
                </a:lnTo>
                <a:lnTo>
                  <a:pt x="4512005" y="336734"/>
                </a:lnTo>
                <a:lnTo>
                  <a:pt x="32050" y="340372"/>
                </a:lnTo>
                <a:lnTo>
                  <a:pt x="0" y="3091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Freeform 19"/>
          <p:cNvSpPr/>
          <p:nvPr/>
        </p:nvSpPr>
        <p:spPr bwMode="gray">
          <a:xfrm>
            <a:off x="6673851" y="6324681"/>
            <a:ext cx="1569095" cy="200026"/>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 name="connsiteX0" fmla="*/ 142941 w 4630857"/>
              <a:gd name="connsiteY0" fmla="*/ 0 h 353997"/>
              <a:gd name="connsiteX1" fmla="*/ 4630857 w 4630857"/>
              <a:gd name="connsiteY1" fmla="*/ 26326 h 353997"/>
              <a:gd name="connsiteX2" fmla="*/ 4566625 w 4630857"/>
              <a:gd name="connsiteY2" fmla="*/ 299405 h 353997"/>
              <a:gd name="connsiteX3" fmla="*/ 0 w 4630857"/>
              <a:gd name="connsiteY3" fmla="*/ 353997 h 353997"/>
              <a:gd name="connsiteX4" fmla="*/ 142941 w 4630857"/>
              <a:gd name="connsiteY4" fmla="*/ 0 h 353997"/>
              <a:gd name="connsiteX0" fmla="*/ 379208 w 4630857"/>
              <a:gd name="connsiteY0" fmla="*/ 4456 h 327671"/>
              <a:gd name="connsiteX1" fmla="*/ 4630857 w 4630857"/>
              <a:gd name="connsiteY1" fmla="*/ 0 h 327671"/>
              <a:gd name="connsiteX2" fmla="*/ 4566625 w 4630857"/>
              <a:gd name="connsiteY2" fmla="*/ 273079 h 327671"/>
              <a:gd name="connsiteX3" fmla="*/ 0 w 4630857"/>
              <a:gd name="connsiteY3" fmla="*/ 327671 h 327671"/>
              <a:gd name="connsiteX4" fmla="*/ 379208 w 4630857"/>
              <a:gd name="connsiteY4" fmla="*/ 4456 h 327671"/>
              <a:gd name="connsiteX0" fmla="*/ 379208 w 4670581"/>
              <a:gd name="connsiteY0" fmla="*/ 4456 h 327671"/>
              <a:gd name="connsiteX1" fmla="*/ 4630857 w 4670581"/>
              <a:gd name="connsiteY1" fmla="*/ 0 h 327671"/>
              <a:gd name="connsiteX2" fmla="*/ 4670581 w 4670581"/>
              <a:gd name="connsiteY2" fmla="*/ 315405 h 327671"/>
              <a:gd name="connsiteX3" fmla="*/ 0 w 4670581"/>
              <a:gd name="connsiteY3" fmla="*/ 327671 h 327671"/>
              <a:gd name="connsiteX4" fmla="*/ 379208 w 4670581"/>
              <a:gd name="connsiteY4" fmla="*/ 4456 h 327671"/>
              <a:gd name="connsiteX0" fmla="*/ 379208 w 4670581"/>
              <a:gd name="connsiteY0" fmla="*/ -1 h 323214"/>
              <a:gd name="connsiteX1" fmla="*/ 4545802 w 4670581"/>
              <a:gd name="connsiteY1" fmla="*/ 53258 h 323214"/>
              <a:gd name="connsiteX2" fmla="*/ 4670581 w 4670581"/>
              <a:gd name="connsiteY2" fmla="*/ 310948 h 323214"/>
              <a:gd name="connsiteX3" fmla="*/ 0 w 4670581"/>
              <a:gd name="connsiteY3" fmla="*/ 323214 h 323214"/>
              <a:gd name="connsiteX4" fmla="*/ 379208 w 4670581"/>
              <a:gd name="connsiteY4" fmla="*/ -1 h 32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0581" h="323214">
                <a:moveTo>
                  <a:pt x="379208" y="-1"/>
                </a:moveTo>
                <a:lnTo>
                  <a:pt x="4545802" y="53258"/>
                </a:lnTo>
                <a:lnTo>
                  <a:pt x="4670581" y="310948"/>
                </a:lnTo>
                <a:lnTo>
                  <a:pt x="0" y="323214"/>
                </a:lnTo>
                <a:lnTo>
                  <a:pt x="379208"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Freeform 20"/>
          <p:cNvSpPr/>
          <p:nvPr/>
        </p:nvSpPr>
        <p:spPr bwMode="gray">
          <a:xfrm>
            <a:off x="8224171" y="6353256"/>
            <a:ext cx="3290141" cy="166689"/>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 name="connsiteX0" fmla="*/ 142941 w 4630857"/>
              <a:gd name="connsiteY0" fmla="*/ 0 h 353997"/>
              <a:gd name="connsiteX1" fmla="*/ 4630857 w 4630857"/>
              <a:gd name="connsiteY1" fmla="*/ 26326 h 353997"/>
              <a:gd name="connsiteX2" fmla="*/ 4566625 w 4630857"/>
              <a:gd name="connsiteY2" fmla="*/ 299405 h 353997"/>
              <a:gd name="connsiteX3" fmla="*/ 0 w 4630857"/>
              <a:gd name="connsiteY3" fmla="*/ 353997 h 353997"/>
              <a:gd name="connsiteX4" fmla="*/ 142941 w 4630857"/>
              <a:gd name="connsiteY4" fmla="*/ 0 h 353997"/>
              <a:gd name="connsiteX0" fmla="*/ 379208 w 4630857"/>
              <a:gd name="connsiteY0" fmla="*/ 4456 h 327671"/>
              <a:gd name="connsiteX1" fmla="*/ 4630857 w 4630857"/>
              <a:gd name="connsiteY1" fmla="*/ 0 h 327671"/>
              <a:gd name="connsiteX2" fmla="*/ 4566625 w 4630857"/>
              <a:gd name="connsiteY2" fmla="*/ 273079 h 327671"/>
              <a:gd name="connsiteX3" fmla="*/ 0 w 4630857"/>
              <a:gd name="connsiteY3" fmla="*/ 327671 h 327671"/>
              <a:gd name="connsiteX4" fmla="*/ 379208 w 4630857"/>
              <a:gd name="connsiteY4" fmla="*/ 4456 h 327671"/>
              <a:gd name="connsiteX0" fmla="*/ 379208 w 4670581"/>
              <a:gd name="connsiteY0" fmla="*/ 4456 h 327671"/>
              <a:gd name="connsiteX1" fmla="*/ 4630857 w 4670581"/>
              <a:gd name="connsiteY1" fmla="*/ 0 h 327671"/>
              <a:gd name="connsiteX2" fmla="*/ 4670581 w 4670581"/>
              <a:gd name="connsiteY2" fmla="*/ 315405 h 327671"/>
              <a:gd name="connsiteX3" fmla="*/ 0 w 4670581"/>
              <a:gd name="connsiteY3" fmla="*/ 327671 h 327671"/>
              <a:gd name="connsiteX4" fmla="*/ 379208 w 4670581"/>
              <a:gd name="connsiteY4" fmla="*/ 4456 h 327671"/>
              <a:gd name="connsiteX0" fmla="*/ 379208 w 4670581"/>
              <a:gd name="connsiteY0" fmla="*/ -1 h 323214"/>
              <a:gd name="connsiteX1" fmla="*/ 4545802 w 4670581"/>
              <a:gd name="connsiteY1" fmla="*/ 53258 h 323214"/>
              <a:gd name="connsiteX2" fmla="*/ 4670581 w 4670581"/>
              <a:gd name="connsiteY2" fmla="*/ 310948 h 323214"/>
              <a:gd name="connsiteX3" fmla="*/ 0 w 4670581"/>
              <a:gd name="connsiteY3" fmla="*/ 323214 h 323214"/>
              <a:gd name="connsiteX4" fmla="*/ 379208 w 4670581"/>
              <a:gd name="connsiteY4" fmla="*/ -1 h 323214"/>
              <a:gd name="connsiteX0" fmla="*/ 0 w 4745669"/>
              <a:gd name="connsiteY0" fmla="*/ 4456 h 269955"/>
              <a:gd name="connsiteX1" fmla="*/ 4620890 w 4745669"/>
              <a:gd name="connsiteY1" fmla="*/ -1 h 269955"/>
              <a:gd name="connsiteX2" fmla="*/ 4745669 w 4745669"/>
              <a:gd name="connsiteY2" fmla="*/ 257689 h 269955"/>
              <a:gd name="connsiteX3" fmla="*/ 75088 w 4745669"/>
              <a:gd name="connsiteY3" fmla="*/ 269955 h 269955"/>
              <a:gd name="connsiteX4" fmla="*/ 0 w 4745669"/>
              <a:gd name="connsiteY4" fmla="*/ 4456 h 269955"/>
              <a:gd name="connsiteX0" fmla="*/ 0 w 4745669"/>
              <a:gd name="connsiteY0" fmla="*/ 4458 h 273804"/>
              <a:gd name="connsiteX1" fmla="*/ 4620890 w 4745669"/>
              <a:gd name="connsiteY1" fmla="*/ 1 h 273804"/>
              <a:gd name="connsiteX2" fmla="*/ 4745669 w 4745669"/>
              <a:gd name="connsiteY2" fmla="*/ 257691 h 273804"/>
              <a:gd name="connsiteX3" fmla="*/ 90402 w 4745669"/>
              <a:gd name="connsiteY3" fmla="*/ 273804 h 273804"/>
              <a:gd name="connsiteX4" fmla="*/ 0 w 4745669"/>
              <a:gd name="connsiteY4" fmla="*/ 4458 h 273804"/>
              <a:gd name="connsiteX0" fmla="*/ 0 w 4715043"/>
              <a:gd name="connsiteY0" fmla="*/ 4456 h 273802"/>
              <a:gd name="connsiteX1" fmla="*/ 4620890 w 4715043"/>
              <a:gd name="connsiteY1" fmla="*/ -1 h 273802"/>
              <a:gd name="connsiteX2" fmla="*/ 4715043 w 4715043"/>
              <a:gd name="connsiteY2" fmla="*/ 242298 h 273802"/>
              <a:gd name="connsiteX3" fmla="*/ 90402 w 4715043"/>
              <a:gd name="connsiteY3" fmla="*/ 273802 h 273802"/>
              <a:gd name="connsiteX4" fmla="*/ 0 w 4715043"/>
              <a:gd name="connsiteY4" fmla="*/ 4456 h 273802"/>
              <a:gd name="connsiteX0" fmla="*/ 0 w 5289574"/>
              <a:gd name="connsiteY0" fmla="*/ -1 h 269345"/>
              <a:gd name="connsiteX1" fmla="*/ 5289574 w 5289574"/>
              <a:gd name="connsiteY1" fmla="*/ 22476 h 269345"/>
              <a:gd name="connsiteX2" fmla="*/ 4715043 w 5289574"/>
              <a:gd name="connsiteY2" fmla="*/ 237841 h 269345"/>
              <a:gd name="connsiteX3" fmla="*/ 90402 w 5289574"/>
              <a:gd name="connsiteY3" fmla="*/ 269345 h 269345"/>
              <a:gd name="connsiteX4" fmla="*/ 0 w 5289574"/>
              <a:gd name="connsiteY4" fmla="*/ -1 h 269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574" h="269345">
                <a:moveTo>
                  <a:pt x="0" y="-1"/>
                </a:moveTo>
                <a:lnTo>
                  <a:pt x="5289574" y="22476"/>
                </a:lnTo>
                <a:lnTo>
                  <a:pt x="4715043" y="237841"/>
                </a:lnTo>
                <a:lnTo>
                  <a:pt x="90402" y="269345"/>
                </a:lnTo>
                <a:lnTo>
                  <a:pt x="0" y="-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Freeform 21"/>
          <p:cNvSpPr/>
          <p:nvPr/>
        </p:nvSpPr>
        <p:spPr bwMode="gray">
          <a:xfrm>
            <a:off x="11223081" y="6360400"/>
            <a:ext cx="791120" cy="149573"/>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 name="connsiteX0" fmla="*/ 142941 w 4630857"/>
              <a:gd name="connsiteY0" fmla="*/ 0 h 353997"/>
              <a:gd name="connsiteX1" fmla="*/ 4630857 w 4630857"/>
              <a:gd name="connsiteY1" fmla="*/ 26326 h 353997"/>
              <a:gd name="connsiteX2" fmla="*/ 4566625 w 4630857"/>
              <a:gd name="connsiteY2" fmla="*/ 299405 h 353997"/>
              <a:gd name="connsiteX3" fmla="*/ 0 w 4630857"/>
              <a:gd name="connsiteY3" fmla="*/ 353997 h 353997"/>
              <a:gd name="connsiteX4" fmla="*/ 142941 w 4630857"/>
              <a:gd name="connsiteY4" fmla="*/ 0 h 353997"/>
              <a:gd name="connsiteX0" fmla="*/ 379208 w 4630857"/>
              <a:gd name="connsiteY0" fmla="*/ 4456 h 327671"/>
              <a:gd name="connsiteX1" fmla="*/ 4630857 w 4630857"/>
              <a:gd name="connsiteY1" fmla="*/ 0 h 327671"/>
              <a:gd name="connsiteX2" fmla="*/ 4566625 w 4630857"/>
              <a:gd name="connsiteY2" fmla="*/ 273079 h 327671"/>
              <a:gd name="connsiteX3" fmla="*/ 0 w 4630857"/>
              <a:gd name="connsiteY3" fmla="*/ 327671 h 327671"/>
              <a:gd name="connsiteX4" fmla="*/ 379208 w 4630857"/>
              <a:gd name="connsiteY4" fmla="*/ 4456 h 327671"/>
              <a:gd name="connsiteX0" fmla="*/ 379208 w 4670581"/>
              <a:gd name="connsiteY0" fmla="*/ 4456 h 327671"/>
              <a:gd name="connsiteX1" fmla="*/ 4630857 w 4670581"/>
              <a:gd name="connsiteY1" fmla="*/ 0 h 327671"/>
              <a:gd name="connsiteX2" fmla="*/ 4670581 w 4670581"/>
              <a:gd name="connsiteY2" fmla="*/ 315405 h 327671"/>
              <a:gd name="connsiteX3" fmla="*/ 0 w 4670581"/>
              <a:gd name="connsiteY3" fmla="*/ 327671 h 327671"/>
              <a:gd name="connsiteX4" fmla="*/ 379208 w 4670581"/>
              <a:gd name="connsiteY4" fmla="*/ 4456 h 327671"/>
              <a:gd name="connsiteX0" fmla="*/ 379208 w 4670581"/>
              <a:gd name="connsiteY0" fmla="*/ -1 h 323214"/>
              <a:gd name="connsiteX1" fmla="*/ 4545802 w 4670581"/>
              <a:gd name="connsiteY1" fmla="*/ 53258 h 323214"/>
              <a:gd name="connsiteX2" fmla="*/ 4670581 w 4670581"/>
              <a:gd name="connsiteY2" fmla="*/ 310948 h 323214"/>
              <a:gd name="connsiteX3" fmla="*/ 0 w 4670581"/>
              <a:gd name="connsiteY3" fmla="*/ 323214 h 323214"/>
              <a:gd name="connsiteX4" fmla="*/ 379208 w 4670581"/>
              <a:gd name="connsiteY4" fmla="*/ -1 h 323214"/>
              <a:gd name="connsiteX0" fmla="*/ 0 w 4745669"/>
              <a:gd name="connsiteY0" fmla="*/ 4456 h 269955"/>
              <a:gd name="connsiteX1" fmla="*/ 4620890 w 4745669"/>
              <a:gd name="connsiteY1" fmla="*/ -1 h 269955"/>
              <a:gd name="connsiteX2" fmla="*/ 4745669 w 4745669"/>
              <a:gd name="connsiteY2" fmla="*/ 257689 h 269955"/>
              <a:gd name="connsiteX3" fmla="*/ 75088 w 4745669"/>
              <a:gd name="connsiteY3" fmla="*/ 269955 h 269955"/>
              <a:gd name="connsiteX4" fmla="*/ 0 w 4745669"/>
              <a:gd name="connsiteY4" fmla="*/ 4456 h 269955"/>
              <a:gd name="connsiteX0" fmla="*/ 0 w 4745669"/>
              <a:gd name="connsiteY0" fmla="*/ 4458 h 273804"/>
              <a:gd name="connsiteX1" fmla="*/ 4620890 w 4745669"/>
              <a:gd name="connsiteY1" fmla="*/ 1 h 273804"/>
              <a:gd name="connsiteX2" fmla="*/ 4745669 w 4745669"/>
              <a:gd name="connsiteY2" fmla="*/ 257691 h 273804"/>
              <a:gd name="connsiteX3" fmla="*/ 90402 w 4745669"/>
              <a:gd name="connsiteY3" fmla="*/ 273804 h 273804"/>
              <a:gd name="connsiteX4" fmla="*/ 0 w 4745669"/>
              <a:gd name="connsiteY4" fmla="*/ 4458 h 273804"/>
              <a:gd name="connsiteX0" fmla="*/ 0 w 4715043"/>
              <a:gd name="connsiteY0" fmla="*/ 4456 h 273802"/>
              <a:gd name="connsiteX1" fmla="*/ 4620890 w 4715043"/>
              <a:gd name="connsiteY1" fmla="*/ -1 h 273802"/>
              <a:gd name="connsiteX2" fmla="*/ 4715043 w 4715043"/>
              <a:gd name="connsiteY2" fmla="*/ 242298 h 273802"/>
              <a:gd name="connsiteX3" fmla="*/ 90402 w 4715043"/>
              <a:gd name="connsiteY3" fmla="*/ 273802 h 273802"/>
              <a:gd name="connsiteX4" fmla="*/ 0 w 4715043"/>
              <a:gd name="connsiteY4" fmla="*/ 4456 h 273802"/>
              <a:gd name="connsiteX0" fmla="*/ 0 w 5289574"/>
              <a:gd name="connsiteY0" fmla="*/ -1 h 269345"/>
              <a:gd name="connsiteX1" fmla="*/ 5289574 w 5289574"/>
              <a:gd name="connsiteY1" fmla="*/ 22476 h 269345"/>
              <a:gd name="connsiteX2" fmla="*/ 4715043 w 5289574"/>
              <a:gd name="connsiteY2" fmla="*/ 237841 h 269345"/>
              <a:gd name="connsiteX3" fmla="*/ 90402 w 5289574"/>
              <a:gd name="connsiteY3" fmla="*/ 269345 h 269345"/>
              <a:gd name="connsiteX4" fmla="*/ 0 w 5289574"/>
              <a:gd name="connsiteY4" fmla="*/ -1 h 269345"/>
              <a:gd name="connsiteX0" fmla="*/ 0 w 7532923"/>
              <a:gd name="connsiteY0" fmla="*/ 1 h 269347"/>
              <a:gd name="connsiteX1" fmla="*/ 7532923 w 7532923"/>
              <a:gd name="connsiteY1" fmla="*/ 3240 h 269347"/>
              <a:gd name="connsiteX2" fmla="*/ 4715043 w 7532923"/>
              <a:gd name="connsiteY2" fmla="*/ 237843 h 269347"/>
              <a:gd name="connsiteX3" fmla="*/ 90402 w 7532923"/>
              <a:gd name="connsiteY3" fmla="*/ 269347 h 269347"/>
              <a:gd name="connsiteX4" fmla="*/ 0 w 7532923"/>
              <a:gd name="connsiteY4" fmla="*/ 1 h 269347"/>
              <a:gd name="connsiteX0" fmla="*/ 4254606 w 7442522"/>
              <a:gd name="connsiteY0" fmla="*/ 0 h 273193"/>
              <a:gd name="connsiteX1" fmla="*/ 7442522 w 7442522"/>
              <a:gd name="connsiteY1" fmla="*/ 7086 h 273193"/>
              <a:gd name="connsiteX2" fmla="*/ 4624642 w 7442522"/>
              <a:gd name="connsiteY2" fmla="*/ 241689 h 273193"/>
              <a:gd name="connsiteX3" fmla="*/ 1 w 7442522"/>
              <a:gd name="connsiteY3" fmla="*/ 273193 h 273193"/>
              <a:gd name="connsiteX4" fmla="*/ 4254606 w 7442522"/>
              <a:gd name="connsiteY4" fmla="*/ 0 h 273193"/>
              <a:gd name="connsiteX0" fmla="*/ 2696066 w 5883982"/>
              <a:gd name="connsiteY0" fmla="*/ 0 h 241689"/>
              <a:gd name="connsiteX1" fmla="*/ 5883982 w 5883982"/>
              <a:gd name="connsiteY1" fmla="*/ 7086 h 241689"/>
              <a:gd name="connsiteX2" fmla="*/ 3066102 w 5883982"/>
              <a:gd name="connsiteY2" fmla="*/ 241689 h 241689"/>
              <a:gd name="connsiteX3" fmla="*/ 0 w 5883982"/>
              <a:gd name="connsiteY3" fmla="*/ 238564 h 241689"/>
              <a:gd name="connsiteX4" fmla="*/ 2696066 w 5883982"/>
              <a:gd name="connsiteY4" fmla="*/ 0 h 241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3982" h="241689">
                <a:moveTo>
                  <a:pt x="2696066" y="0"/>
                </a:moveTo>
                <a:lnTo>
                  <a:pt x="5883982" y="7086"/>
                </a:lnTo>
                <a:lnTo>
                  <a:pt x="3066102" y="241689"/>
                </a:lnTo>
                <a:lnTo>
                  <a:pt x="0" y="238564"/>
                </a:lnTo>
                <a:lnTo>
                  <a:pt x="269606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Freeform 22"/>
          <p:cNvSpPr/>
          <p:nvPr/>
        </p:nvSpPr>
        <p:spPr bwMode="gray">
          <a:xfrm>
            <a:off x="10883358" y="6362781"/>
            <a:ext cx="1307596" cy="495219"/>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 name="connsiteX0" fmla="*/ 142941 w 4630857"/>
              <a:gd name="connsiteY0" fmla="*/ 0 h 353997"/>
              <a:gd name="connsiteX1" fmla="*/ 4630857 w 4630857"/>
              <a:gd name="connsiteY1" fmla="*/ 26326 h 353997"/>
              <a:gd name="connsiteX2" fmla="*/ 4566625 w 4630857"/>
              <a:gd name="connsiteY2" fmla="*/ 299405 h 353997"/>
              <a:gd name="connsiteX3" fmla="*/ 0 w 4630857"/>
              <a:gd name="connsiteY3" fmla="*/ 353997 h 353997"/>
              <a:gd name="connsiteX4" fmla="*/ 142941 w 4630857"/>
              <a:gd name="connsiteY4" fmla="*/ 0 h 353997"/>
              <a:gd name="connsiteX0" fmla="*/ 379208 w 4630857"/>
              <a:gd name="connsiteY0" fmla="*/ 4456 h 327671"/>
              <a:gd name="connsiteX1" fmla="*/ 4630857 w 4630857"/>
              <a:gd name="connsiteY1" fmla="*/ 0 h 327671"/>
              <a:gd name="connsiteX2" fmla="*/ 4566625 w 4630857"/>
              <a:gd name="connsiteY2" fmla="*/ 273079 h 327671"/>
              <a:gd name="connsiteX3" fmla="*/ 0 w 4630857"/>
              <a:gd name="connsiteY3" fmla="*/ 327671 h 327671"/>
              <a:gd name="connsiteX4" fmla="*/ 379208 w 4630857"/>
              <a:gd name="connsiteY4" fmla="*/ 4456 h 327671"/>
              <a:gd name="connsiteX0" fmla="*/ 379208 w 4670581"/>
              <a:gd name="connsiteY0" fmla="*/ 4456 h 327671"/>
              <a:gd name="connsiteX1" fmla="*/ 4630857 w 4670581"/>
              <a:gd name="connsiteY1" fmla="*/ 0 h 327671"/>
              <a:gd name="connsiteX2" fmla="*/ 4670581 w 4670581"/>
              <a:gd name="connsiteY2" fmla="*/ 315405 h 327671"/>
              <a:gd name="connsiteX3" fmla="*/ 0 w 4670581"/>
              <a:gd name="connsiteY3" fmla="*/ 327671 h 327671"/>
              <a:gd name="connsiteX4" fmla="*/ 379208 w 4670581"/>
              <a:gd name="connsiteY4" fmla="*/ 4456 h 327671"/>
              <a:gd name="connsiteX0" fmla="*/ 379208 w 4670581"/>
              <a:gd name="connsiteY0" fmla="*/ -1 h 323214"/>
              <a:gd name="connsiteX1" fmla="*/ 4545802 w 4670581"/>
              <a:gd name="connsiteY1" fmla="*/ 53258 h 323214"/>
              <a:gd name="connsiteX2" fmla="*/ 4670581 w 4670581"/>
              <a:gd name="connsiteY2" fmla="*/ 310948 h 323214"/>
              <a:gd name="connsiteX3" fmla="*/ 0 w 4670581"/>
              <a:gd name="connsiteY3" fmla="*/ 323214 h 323214"/>
              <a:gd name="connsiteX4" fmla="*/ 379208 w 4670581"/>
              <a:gd name="connsiteY4" fmla="*/ -1 h 323214"/>
              <a:gd name="connsiteX0" fmla="*/ 0 w 4745669"/>
              <a:gd name="connsiteY0" fmla="*/ 4456 h 269955"/>
              <a:gd name="connsiteX1" fmla="*/ 4620890 w 4745669"/>
              <a:gd name="connsiteY1" fmla="*/ -1 h 269955"/>
              <a:gd name="connsiteX2" fmla="*/ 4745669 w 4745669"/>
              <a:gd name="connsiteY2" fmla="*/ 257689 h 269955"/>
              <a:gd name="connsiteX3" fmla="*/ 75088 w 4745669"/>
              <a:gd name="connsiteY3" fmla="*/ 269955 h 269955"/>
              <a:gd name="connsiteX4" fmla="*/ 0 w 4745669"/>
              <a:gd name="connsiteY4" fmla="*/ 4456 h 269955"/>
              <a:gd name="connsiteX0" fmla="*/ 0 w 4745669"/>
              <a:gd name="connsiteY0" fmla="*/ 4458 h 273804"/>
              <a:gd name="connsiteX1" fmla="*/ 4620890 w 4745669"/>
              <a:gd name="connsiteY1" fmla="*/ 1 h 273804"/>
              <a:gd name="connsiteX2" fmla="*/ 4745669 w 4745669"/>
              <a:gd name="connsiteY2" fmla="*/ 257691 h 273804"/>
              <a:gd name="connsiteX3" fmla="*/ 90402 w 4745669"/>
              <a:gd name="connsiteY3" fmla="*/ 273804 h 273804"/>
              <a:gd name="connsiteX4" fmla="*/ 0 w 4745669"/>
              <a:gd name="connsiteY4" fmla="*/ 4458 h 273804"/>
              <a:gd name="connsiteX0" fmla="*/ 0 w 4715043"/>
              <a:gd name="connsiteY0" fmla="*/ 4456 h 273802"/>
              <a:gd name="connsiteX1" fmla="*/ 4620890 w 4715043"/>
              <a:gd name="connsiteY1" fmla="*/ -1 h 273802"/>
              <a:gd name="connsiteX2" fmla="*/ 4715043 w 4715043"/>
              <a:gd name="connsiteY2" fmla="*/ 242298 h 273802"/>
              <a:gd name="connsiteX3" fmla="*/ 90402 w 4715043"/>
              <a:gd name="connsiteY3" fmla="*/ 273802 h 273802"/>
              <a:gd name="connsiteX4" fmla="*/ 0 w 4715043"/>
              <a:gd name="connsiteY4" fmla="*/ 4456 h 273802"/>
              <a:gd name="connsiteX0" fmla="*/ 0 w 5289574"/>
              <a:gd name="connsiteY0" fmla="*/ -1 h 269345"/>
              <a:gd name="connsiteX1" fmla="*/ 5289574 w 5289574"/>
              <a:gd name="connsiteY1" fmla="*/ 22476 h 269345"/>
              <a:gd name="connsiteX2" fmla="*/ 4715043 w 5289574"/>
              <a:gd name="connsiteY2" fmla="*/ 237841 h 269345"/>
              <a:gd name="connsiteX3" fmla="*/ 90402 w 5289574"/>
              <a:gd name="connsiteY3" fmla="*/ 269345 h 269345"/>
              <a:gd name="connsiteX4" fmla="*/ 0 w 5289574"/>
              <a:gd name="connsiteY4" fmla="*/ -1 h 269345"/>
              <a:gd name="connsiteX0" fmla="*/ 0 w 7532923"/>
              <a:gd name="connsiteY0" fmla="*/ 1 h 269347"/>
              <a:gd name="connsiteX1" fmla="*/ 7532923 w 7532923"/>
              <a:gd name="connsiteY1" fmla="*/ 3240 h 269347"/>
              <a:gd name="connsiteX2" fmla="*/ 4715043 w 7532923"/>
              <a:gd name="connsiteY2" fmla="*/ 237843 h 269347"/>
              <a:gd name="connsiteX3" fmla="*/ 90402 w 7532923"/>
              <a:gd name="connsiteY3" fmla="*/ 269347 h 269347"/>
              <a:gd name="connsiteX4" fmla="*/ 0 w 7532923"/>
              <a:gd name="connsiteY4" fmla="*/ 1 h 269347"/>
              <a:gd name="connsiteX0" fmla="*/ 4254606 w 7442522"/>
              <a:gd name="connsiteY0" fmla="*/ 0 h 273193"/>
              <a:gd name="connsiteX1" fmla="*/ 7442522 w 7442522"/>
              <a:gd name="connsiteY1" fmla="*/ 7086 h 273193"/>
              <a:gd name="connsiteX2" fmla="*/ 4624642 w 7442522"/>
              <a:gd name="connsiteY2" fmla="*/ 241689 h 273193"/>
              <a:gd name="connsiteX3" fmla="*/ 1 w 7442522"/>
              <a:gd name="connsiteY3" fmla="*/ 273193 h 273193"/>
              <a:gd name="connsiteX4" fmla="*/ 4254606 w 7442522"/>
              <a:gd name="connsiteY4" fmla="*/ 0 h 273193"/>
              <a:gd name="connsiteX0" fmla="*/ 2696066 w 5883982"/>
              <a:gd name="connsiteY0" fmla="*/ 0 h 241689"/>
              <a:gd name="connsiteX1" fmla="*/ 5883982 w 5883982"/>
              <a:gd name="connsiteY1" fmla="*/ 7086 h 241689"/>
              <a:gd name="connsiteX2" fmla="*/ 3066102 w 5883982"/>
              <a:gd name="connsiteY2" fmla="*/ 241689 h 241689"/>
              <a:gd name="connsiteX3" fmla="*/ 0 w 5883982"/>
              <a:gd name="connsiteY3" fmla="*/ 238564 h 241689"/>
              <a:gd name="connsiteX4" fmla="*/ 2696066 w 5883982"/>
              <a:gd name="connsiteY4" fmla="*/ 0 h 241689"/>
              <a:gd name="connsiteX0" fmla="*/ 783321 w 5883982"/>
              <a:gd name="connsiteY0" fmla="*/ 0 h 238076"/>
              <a:gd name="connsiteX1" fmla="*/ 5883982 w 5883982"/>
              <a:gd name="connsiteY1" fmla="*/ 3473 h 238076"/>
              <a:gd name="connsiteX2" fmla="*/ 3066102 w 5883982"/>
              <a:gd name="connsiteY2" fmla="*/ 238076 h 238076"/>
              <a:gd name="connsiteX3" fmla="*/ 0 w 5883982"/>
              <a:gd name="connsiteY3" fmla="*/ 234951 h 238076"/>
              <a:gd name="connsiteX4" fmla="*/ 783321 w 5883982"/>
              <a:gd name="connsiteY4" fmla="*/ 0 h 238076"/>
              <a:gd name="connsiteX0" fmla="*/ 736088 w 5836749"/>
              <a:gd name="connsiteY0" fmla="*/ 0 h 238076"/>
              <a:gd name="connsiteX1" fmla="*/ 5836749 w 5836749"/>
              <a:gd name="connsiteY1" fmla="*/ 3473 h 238076"/>
              <a:gd name="connsiteX2" fmla="*/ 3018869 w 5836749"/>
              <a:gd name="connsiteY2" fmla="*/ 238076 h 238076"/>
              <a:gd name="connsiteX3" fmla="*/ 0 w 5836749"/>
              <a:gd name="connsiteY3" fmla="*/ 234951 h 238076"/>
              <a:gd name="connsiteX4" fmla="*/ 736088 w 5836749"/>
              <a:gd name="connsiteY4" fmla="*/ 0 h 238076"/>
              <a:gd name="connsiteX0" fmla="*/ 736088 w 9725290"/>
              <a:gd name="connsiteY0" fmla="*/ 0 h 234951"/>
              <a:gd name="connsiteX1" fmla="*/ 5836749 w 9725290"/>
              <a:gd name="connsiteY1" fmla="*/ 3473 h 234951"/>
              <a:gd name="connsiteX2" fmla="*/ 9725290 w 9725290"/>
              <a:gd name="connsiteY2" fmla="*/ 234464 h 234951"/>
              <a:gd name="connsiteX3" fmla="*/ 0 w 9725290"/>
              <a:gd name="connsiteY3" fmla="*/ 234951 h 234951"/>
              <a:gd name="connsiteX4" fmla="*/ 736088 w 9725290"/>
              <a:gd name="connsiteY4" fmla="*/ 0 h 234951"/>
              <a:gd name="connsiteX0" fmla="*/ 736088 w 9725290"/>
              <a:gd name="connsiteY0" fmla="*/ 0 h 234951"/>
              <a:gd name="connsiteX1" fmla="*/ 5836749 w 9725290"/>
              <a:gd name="connsiteY1" fmla="*/ 3473 h 234951"/>
              <a:gd name="connsiteX2" fmla="*/ 7111899 w 9725290"/>
              <a:gd name="connsiteY2" fmla="*/ 75858 h 234951"/>
              <a:gd name="connsiteX3" fmla="*/ 9725290 w 9725290"/>
              <a:gd name="connsiteY3" fmla="*/ 234464 h 234951"/>
              <a:gd name="connsiteX4" fmla="*/ 0 w 9725290"/>
              <a:gd name="connsiteY4" fmla="*/ 234951 h 234951"/>
              <a:gd name="connsiteX5" fmla="*/ 736088 w 9725290"/>
              <a:gd name="connsiteY5" fmla="*/ 0 h 234951"/>
              <a:gd name="connsiteX0" fmla="*/ 736088 w 9725290"/>
              <a:gd name="connsiteY0" fmla="*/ 133658 h 368609"/>
              <a:gd name="connsiteX1" fmla="*/ 5836749 w 9725290"/>
              <a:gd name="connsiteY1" fmla="*/ 137131 h 368609"/>
              <a:gd name="connsiteX2" fmla="*/ 9709463 w 9725290"/>
              <a:gd name="connsiteY2" fmla="*/ 0 h 368609"/>
              <a:gd name="connsiteX3" fmla="*/ 9725290 w 9725290"/>
              <a:gd name="connsiteY3" fmla="*/ 368122 h 368609"/>
              <a:gd name="connsiteX4" fmla="*/ 0 w 9725290"/>
              <a:gd name="connsiteY4" fmla="*/ 368609 h 368609"/>
              <a:gd name="connsiteX5" fmla="*/ 736088 w 9725290"/>
              <a:gd name="connsiteY5" fmla="*/ 133658 h 368609"/>
              <a:gd name="connsiteX0" fmla="*/ 736088 w 9725290"/>
              <a:gd name="connsiteY0" fmla="*/ 133658 h 368609"/>
              <a:gd name="connsiteX1" fmla="*/ 5836749 w 9725290"/>
              <a:gd name="connsiteY1" fmla="*/ 137131 h 368609"/>
              <a:gd name="connsiteX2" fmla="*/ 7843941 w 9725290"/>
              <a:gd name="connsiteY2" fmla="*/ 63216 h 368609"/>
              <a:gd name="connsiteX3" fmla="*/ 9709463 w 9725290"/>
              <a:gd name="connsiteY3" fmla="*/ 0 h 368609"/>
              <a:gd name="connsiteX4" fmla="*/ 9725290 w 9725290"/>
              <a:gd name="connsiteY4" fmla="*/ 368122 h 368609"/>
              <a:gd name="connsiteX5" fmla="*/ 0 w 9725290"/>
              <a:gd name="connsiteY5" fmla="*/ 368609 h 368609"/>
              <a:gd name="connsiteX6" fmla="*/ 736088 w 9725290"/>
              <a:gd name="connsiteY6" fmla="*/ 133658 h 368609"/>
              <a:gd name="connsiteX0" fmla="*/ 736088 w 9725290"/>
              <a:gd name="connsiteY0" fmla="*/ 133658 h 368609"/>
              <a:gd name="connsiteX1" fmla="*/ 5836749 w 9725290"/>
              <a:gd name="connsiteY1" fmla="*/ 137131 h 368609"/>
              <a:gd name="connsiteX2" fmla="*/ 9071878 w 9725290"/>
              <a:gd name="connsiteY2" fmla="*/ 1807 h 368609"/>
              <a:gd name="connsiteX3" fmla="*/ 9709463 w 9725290"/>
              <a:gd name="connsiteY3" fmla="*/ 0 h 368609"/>
              <a:gd name="connsiteX4" fmla="*/ 9725290 w 9725290"/>
              <a:gd name="connsiteY4" fmla="*/ 368122 h 368609"/>
              <a:gd name="connsiteX5" fmla="*/ 0 w 9725290"/>
              <a:gd name="connsiteY5" fmla="*/ 368609 h 368609"/>
              <a:gd name="connsiteX6" fmla="*/ 736088 w 9725290"/>
              <a:gd name="connsiteY6" fmla="*/ 133658 h 368609"/>
              <a:gd name="connsiteX0" fmla="*/ 736088 w 9725290"/>
              <a:gd name="connsiteY0" fmla="*/ 133658 h 368609"/>
              <a:gd name="connsiteX1" fmla="*/ 5718680 w 9725290"/>
              <a:gd name="connsiteY1" fmla="*/ 135325 h 368609"/>
              <a:gd name="connsiteX2" fmla="*/ 9071878 w 9725290"/>
              <a:gd name="connsiteY2" fmla="*/ 1807 h 368609"/>
              <a:gd name="connsiteX3" fmla="*/ 9709463 w 9725290"/>
              <a:gd name="connsiteY3" fmla="*/ 0 h 368609"/>
              <a:gd name="connsiteX4" fmla="*/ 9725290 w 9725290"/>
              <a:gd name="connsiteY4" fmla="*/ 368122 h 368609"/>
              <a:gd name="connsiteX5" fmla="*/ 0 w 9725290"/>
              <a:gd name="connsiteY5" fmla="*/ 368609 h 368609"/>
              <a:gd name="connsiteX6" fmla="*/ 736088 w 9725290"/>
              <a:gd name="connsiteY6" fmla="*/ 133658 h 36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25290" h="368609">
                <a:moveTo>
                  <a:pt x="736088" y="133658"/>
                </a:moveTo>
                <a:lnTo>
                  <a:pt x="5718680" y="135325"/>
                </a:lnTo>
                <a:lnTo>
                  <a:pt x="9071878" y="1807"/>
                </a:lnTo>
                <a:lnTo>
                  <a:pt x="9709463" y="0"/>
                </a:lnTo>
                <a:lnTo>
                  <a:pt x="9725290" y="368122"/>
                </a:lnTo>
                <a:lnTo>
                  <a:pt x="0" y="368609"/>
                </a:lnTo>
                <a:lnTo>
                  <a:pt x="736088" y="13365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bwMode="white">
          <a:xfrm>
            <a:off x="97536" y="6583680"/>
            <a:ext cx="2844800" cy="228600"/>
          </a:xfrm>
          <a:prstGeom prst="rect">
            <a:avLst/>
          </a:prstGeom>
        </p:spPr>
        <p:txBody>
          <a:bodyPr vert="horz" lIns="91440" tIns="45720" rIns="91440" bIns="45720" rtlCol="0" anchor="ctr"/>
          <a:lstStyle>
            <a:lvl1pPr algn="l">
              <a:defRPr sz="1200">
                <a:solidFill>
                  <a:schemeClr val="tx1"/>
                </a:solidFill>
              </a:defRPr>
            </a:lvl1pPr>
          </a:lstStyle>
          <a:p>
            <a:fld id="{F1DD7D01-2ED3-4546-BC1B-D7825D156893}" type="datetimeFigureOut">
              <a:rPr lang="ko-KR" altLang="en-US" smtClean="0"/>
              <a:t>2021-08-12</a:t>
            </a:fld>
            <a:endParaRPr lang="ko-KR" altLang="en-US" dirty="0"/>
          </a:p>
        </p:txBody>
      </p:sp>
      <p:sp>
        <p:nvSpPr>
          <p:cNvPr id="5" name="Footer Placeholder 4"/>
          <p:cNvSpPr>
            <a:spLocks noGrp="1"/>
          </p:cNvSpPr>
          <p:nvPr>
            <p:ph type="ftr" sz="quarter" idx="3"/>
          </p:nvPr>
        </p:nvSpPr>
        <p:spPr bwMode="white">
          <a:xfrm>
            <a:off x="3560064" y="6583680"/>
            <a:ext cx="6705600" cy="228600"/>
          </a:xfrm>
          <a:prstGeom prst="rect">
            <a:avLst/>
          </a:prstGeom>
        </p:spPr>
        <p:txBody>
          <a:bodyPr vert="horz" lIns="91440" tIns="45720" rIns="91440" bIns="45720" rtlCol="0" anchor="ctr"/>
          <a:lstStyle>
            <a:lvl1pPr algn="ctr">
              <a:defRPr sz="1200">
                <a:solidFill>
                  <a:schemeClr val="tx1"/>
                </a:solidFill>
              </a:defRPr>
            </a:lvl1pPr>
          </a:lstStyle>
          <a:p>
            <a:endParaRPr lang="ko-KR" altLang="en-US" dirty="0"/>
          </a:p>
        </p:txBody>
      </p:sp>
      <p:sp>
        <p:nvSpPr>
          <p:cNvPr id="6" name="Slide Number Placeholder 5"/>
          <p:cNvSpPr>
            <a:spLocks noGrp="1"/>
          </p:cNvSpPr>
          <p:nvPr>
            <p:ph type="sldNum" sz="quarter" idx="4"/>
          </p:nvPr>
        </p:nvSpPr>
        <p:spPr bwMode="white">
          <a:xfrm>
            <a:off x="11070336" y="6583680"/>
            <a:ext cx="609600" cy="228600"/>
          </a:xfrm>
          <a:prstGeom prst="rect">
            <a:avLst/>
          </a:prstGeom>
        </p:spPr>
        <p:txBody>
          <a:bodyPr vert="horz" lIns="91440" tIns="45720" rIns="91440" bIns="45720" rtlCol="0" anchor="ctr"/>
          <a:lstStyle>
            <a:lvl1pPr algn="r">
              <a:defRPr sz="1200">
                <a:solidFill>
                  <a:schemeClr val="tx1"/>
                </a:solidFill>
              </a:defRPr>
            </a:lvl1pPr>
          </a:lstStyle>
          <a:p>
            <a:fld id="{E39112D7-FEC9-41F6-91A8-3F7C9F87A48A}" type="slidenum">
              <a:rPr lang="ko-KR" altLang="en-US" smtClean="0"/>
              <a:t>‹#›</a:t>
            </a:fld>
            <a:endParaRPr lang="ko-KR" altLang="en-US" dirty="0"/>
          </a:p>
        </p:txBody>
      </p:sp>
    </p:spTree>
    <p:extLst>
      <p:ext uri="{BB962C8B-B14F-4D97-AF65-F5344CB8AC3E}">
        <p14:creationId xmlns:p14="http://schemas.microsoft.com/office/powerpoint/2010/main" val="3515238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914400" rtl="0" eaLnBrk="1" latinLnBrk="1" hangingPunct="1">
        <a:spcBef>
          <a:spcPct val="20000"/>
        </a:spcBef>
        <a:buClr>
          <a:schemeClr val="tx2"/>
        </a:buClr>
        <a:buSzPct val="90000"/>
        <a:buFont typeface="Wingdings 3" pitchFamily="18" charset="2"/>
        <a:buChar char=""/>
        <a:defRPr sz="3200" kern="1200">
          <a:solidFill>
            <a:schemeClr val="tx1"/>
          </a:solidFill>
          <a:latin typeface="+mn-lt"/>
          <a:ea typeface="+mn-ea"/>
          <a:cs typeface="+mn-cs"/>
        </a:defRPr>
      </a:lvl1pPr>
      <a:lvl2pPr marL="742950" indent="-285750" algn="l" defTabSz="914400" rtl="0" eaLnBrk="1" latinLnBrk="1" hangingPunct="1">
        <a:spcBef>
          <a:spcPct val="20000"/>
        </a:spcBef>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Clr>
          <a:schemeClr val="accent3"/>
        </a:buClr>
        <a:buSzPct val="90000"/>
        <a:buFont typeface="Wingdings 3" pitchFamily="18" charset="2"/>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Clr>
          <a:schemeClr val="accent4"/>
        </a:buClr>
        <a:buSzPct val="90000"/>
        <a:buFont typeface="Wingdings 3" pitchFamily="18" charset="2"/>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Clr>
          <a:schemeClr val="accent5"/>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NVIDIA/nvidia-docker/issues/726"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562F04-5DCB-4FC2-A683-2166ED43F0A9}"/>
              </a:ext>
            </a:extLst>
          </p:cNvPr>
          <p:cNvSpPr>
            <a:spLocks noGrp="1"/>
          </p:cNvSpPr>
          <p:nvPr>
            <p:ph type="ctrTitle"/>
          </p:nvPr>
        </p:nvSpPr>
        <p:spPr/>
        <p:txBody>
          <a:bodyPr/>
          <a:lstStyle/>
          <a:p>
            <a:r>
              <a:rPr lang="en-US" altLang="ko-KR" dirty="0"/>
              <a:t>Embedding / NL </a:t>
            </a:r>
            <a:endParaRPr lang="ko-KR" altLang="en-US" dirty="0"/>
          </a:p>
        </p:txBody>
      </p:sp>
      <p:sp>
        <p:nvSpPr>
          <p:cNvPr id="3" name="부제목 2">
            <a:extLst>
              <a:ext uri="{FF2B5EF4-FFF2-40B4-BE49-F238E27FC236}">
                <a16:creationId xmlns:a16="http://schemas.microsoft.com/office/drawing/2014/main" id="{E52E681E-F849-4426-931C-3F28198DFFC2}"/>
              </a:ext>
            </a:extLst>
          </p:cNvPr>
          <p:cNvSpPr>
            <a:spLocks noGrp="1"/>
          </p:cNvSpPr>
          <p:nvPr>
            <p:ph type="subTitle" idx="1"/>
          </p:nvPr>
        </p:nvSpPr>
        <p:spPr/>
        <p:txBody>
          <a:bodyPr>
            <a:normAutofit fontScale="85000" lnSpcReduction="20000"/>
          </a:bodyPr>
          <a:lstStyle/>
          <a:p>
            <a:r>
              <a:rPr lang="en-US" altLang="ko-KR" dirty="0"/>
              <a:t>8/12</a:t>
            </a:r>
          </a:p>
          <a:p>
            <a:r>
              <a:rPr lang="ko-KR" altLang="en-US" dirty="0"/>
              <a:t>윤혜진</a:t>
            </a:r>
          </a:p>
        </p:txBody>
      </p:sp>
    </p:spTree>
    <p:extLst>
      <p:ext uri="{BB962C8B-B14F-4D97-AF65-F5344CB8AC3E}">
        <p14:creationId xmlns:p14="http://schemas.microsoft.com/office/powerpoint/2010/main" val="961207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1CD039-51E2-4249-9EB6-2CBE79FA3223}"/>
              </a:ext>
            </a:extLst>
          </p:cNvPr>
          <p:cNvSpPr>
            <a:spLocks noGrp="1"/>
          </p:cNvSpPr>
          <p:nvPr>
            <p:ph type="title"/>
          </p:nvPr>
        </p:nvSpPr>
        <p:spPr/>
        <p:txBody>
          <a:bodyPr/>
          <a:lstStyle/>
          <a:p>
            <a:r>
              <a:rPr lang="en-US" altLang="ko-KR" dirty="0"/>
              <a:t>Docker </a:t>
            </a:r>
            <a:r>
              <a:rPr lang="ko-KR" altLang="en-US" dirty="0"/>
              <a:t>설치</a:t>
            </a:r>
            <a:r>
              <a:rPr lang="en-US" altLang="ko-KR" dirty="0"/>
              <a:t>…</a:t>
            </a:r>
            <a:endParaRPr lang="ko-KR" altLang="en-US" dirty="0"/>
          </a:p>
        </p:txBody>
      </p:sp>
      <p:pic>
        <p:nvPicPr>
          <p:cNvPr id="5" name="내용 개체 틀 4" descr="텍스트이(가) 표시된 사진&#10;&#10;자동 생성된 설명">
            <a:extLst>
              <a:ext uri="{FF2B5EF4-FFF2-40B4-BE49-F238E27FC236}">
                <a16:creationId xmlns:a16="http://schemas.microsoft.com/office/drawing/2014/main" id="{14900AE9-2624-424D-8C24-6AD4D46F9B03}"/>
              </a:ext>
            </a:extLst>
          </p:cNvPr>
          <p:cNvPicPr>
            <a:picLocks noGrp="1" noChangeAspect="1"/>
          </p:cNvPicPr>
          <p:nvPr>
            <p:ph idx="1"/>
          </p:nvPr>
        </p:nvPicPr>
        <p:blipFill>
          <a:blip r:embed="rId2"/>
          <a:stretch>
            <a:fillRect/>
          </a:stretch>
        </p:blipFill>
        <p:spPr>
          <a:xfrm>
            <a:off x="2838450" y="2681790"/>
            <a:ext cx="6515100" cy="2362200"/>
          </a:xfrm>
        </p:spPr>
      </p:pic>
      <p:pic>
        <p:nvPicPr>
          <p:cNvPr id="11" name="그림 10" descr="텍스트이(가) 표시된 사진&#10;&#10;자동 생성된 설명">
            <a:extLst>
              <a:ext uri="{FF2B5EF4-FFF2-40B4-BE49-F238E27FC236}">
                <a16:creationId xmlns:a16="http://schemas.microsoft.com/office/drawing/2014/main" id="{2728187D-25D6-403C-937E-A3C0CECC9D2C}"/>
              </a:ext>
            </a:extLst>
          </p:cNvPr>
          <p:cNvPicPr>
            <a:picLocks noChangeAspect="1"/>
          </p:cNvPicPr>
          <p:nvPr/>
        </p:nvPicPr>
        <p:blipFill>
          <a:blip r:embed="rId3"/>
          <a:stretch>
            <a:fillRect/>
          </a:stretch>
        </p:blipFill>
        <p:spPr>
          <a:xfrm>
            <a:off x="1093208" y="2433775"/>
            <a:ext cx="9707330" cy="2610214"/>
          </a:xfrm>
          <a:prstGeom prst="rect">
            <a:avLst/>
          </a:prstGeom>
        </p:spPr>
      </p:pic>
      <p:pic>
        <p:nvPicPr>
          <p:cNvPr id="8" name="그림 7">
            <a:extLst>
              <a:ext uri="{FF2B5EF4-FFF2-40B4-BE49-F238E27FC236}">
                <a16:creationId xmlns:a16="http://schemas.microsoft.com/office/drawing/2014/main" id="{FCFA8D9B-1D3A-4B7E-AEB5-1C2A010D5146}"/>
              </a:ext>
            </a:extLst>
          </p:cNvPr>
          <p:cNvPicPr>
            <a:picLocks noChangeAspect="1"/>
          </p:cNvPicPr>
          <p:nvPr/>
        </p:nvPicPr>
        <p:blipFill>
          <a:blip r:embed="rId4"/>
          <a:stretch>
            <a:fillRect/>
          </a:stretch>
        </p:blipFill>
        <p:spPr>
          <a:xfrm>
            <a:off x="1525364" y="3413875"/>
            <a:ext cx="9275174" cy="1008412"/>
          </a:xfrm>
          <a:prstGeom prst="rect">
            <a:avLst/>
          </a:prstGeom>
        </p:spPr>
      </p:pic>
      <p:sp>
        <p:nvSpPr>
          <p:cNvPr id="9" name="직사각형 8">
            <a:extLst>
              <a:ext uri="{FF2B5EF4-FFF2-40B4-BE49-F238E27FC236}">
                <a16:creationId xmlns:a16="http://schemas.microsoft.com/office/drawing/2014/main" id="{E63E97B7-6B36-40FB-9515-D2B8F2A976C4}"/>
              </a:ext>
            </a:extLst>
          </p:cNvPr>
          <p:cNvSpPr/>
          <p:nvPr/>
        </p:nvSpPr>
        <p:spPr>
          <a:xfrm>
            <a:off x="5525387" y="3401225"/>
            <a:ext cx="503664" cy="923330"/>
          </a:xfrm>
          <a:prstGeom prst="rect">
            <a:avLst/>
          </a:prstGeom>
          <a:noFill/>
        </p:spPr>
        <p:txBody>
          <a:bodyPr wrap="none" lIns="91440" tIns="45720" rIns="91440" bIns="45720">
            <a:spAutoFit/>
          </a:bodyPr>
          <a:lstStyle/>
          <a:p>
            <a:pPr algn="ctr"/>
            <a:r>
              <a:rPr lang="en-US" altLang="ko-KR" sz="5400" b="1" dirty="0">
                <a:ln w="0"/>
                <a:effectLst>
                  <a:outerShdw blurRad="38100" dist="19050" dir="2700000" algn="tl" rotWithShape="0">
                    <a:schemeClr val="dk1">
                      <a:alpha val="40000"/>
                    </a:schemeClr>
                  </a:outerShdw>
                </a:effectLst>
              </a:rPr>
              <a:t>?</a:t>
            </a:r>
            <a:endParaRPr lang="en-US" altLang="ko-KR" sz="5400" b="1" cap="none" spc="0" dirty="0">
              <a:ln w="0"/>
              <a:solidFill>
                <a:schemeClr val="tx1"/>
              </a:solidFill>
              <a:effectLst>
                <a:outerShdw blurRad="38100" dist="19050" dir="2700000" algn="tl" rotWithShape="0">
                  <a:schemeClr val="dk1">
                    <a:alpha val="40000"/>
                  </a:schemeClr>
                </a:outerShdw>
              </a:effectLst>
            </a:endParaRPr>
          </a:p>
        </p:txBody>
      </p:sp>
      <p:sp>
        <p:nvSpPr>
          <p:cNvPr id="6" name="직사각형 5">
            <a:extLst>
              <a:ext uri="{FF2B5EF4-FFF2-40B4-BE49-F238E27FC236}">
                <a16:creationId xmlns:a16="http://schemas.microsoft.com/office/drawing/2014/main" id="{B5E2E4EB-B4CC-4B56-9D39-33CDF8D1F589}"/>
              </a:ext>
            </a:extLst>
          </p:cNvPr>
          <p:cNvSpPr/>
          <p:nvPr/>
        </p:nvSpPr>
        <p:spPr>
          <a:xfrm rot="19841873">
            <a:off x="2761127" y="3277217"/>
            <a:ext cx="6032185" cy="923330"/>
          </a:xfrm>
          <a:prstGeom prst="rect">
            <a:avLst/>
          </a:prstGeom>
          <a:solidFill>
            <a:schemeClr val="accent1"/>
          </a:solidFill>
        </p:spPr>
        <p:txBody>
          <a:bodyPr wrap="square" lIns="91440" tIns="45720" rIns="91440" bIns="45720">
            <a:spAutoFit/>
          </a:bodyPr>
          <a:lstStyle/>
          <a:p>
            <a:pPr algn="ctr"/>
            <a:r>
              <a:rPr lang="ko-KR" altLang="en-US" sz="5400" b="1" spc="50" dirty="0">
                <a:ln w="0">
                  <a:solidFill>
                    <a:schemeClr val="bg1"/>
                  </a:solidFill>
                </a:ln>
                <a:solidFill>
                  <a:schemeClr val="bg2"/>
                </a:solidFill>
                <a:effectLst>
                  <a:innerShdw blurRad="63500" dist="50800" dir="13500000">
                    <a:srgbClr val="000000">
                      <a:alpha val="50000"/>
                    </a:srgbClr>
                  </a:innerShdw>
                </a:effectLst>
              </a:rPr>
              <a:t>윈도우 포기</a:t>
            </a:r>
            <a:endParaRPr lang="en-US" altLang="ko-KR" sz="5400" b="1" spc="50" dirty="0">
              <a:ln w="0">
                <a:solidFill>
                  <a:schemeClr val="bg1"/>
                </a:solidFill>
              </a:ln>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45275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내용 개체 틀 4" descr="텍스트이(가) 표시된 사진&#10;&#10;자동 생성된 설명">
            <a:extLst>
              <a:ext uri="{FF2B5EF4-FFF2-40B4-BE49-F238E27FC236}">
                <a16:creationId xmlns:a16="http://schemas.microsoft.com/office/drawing/2014/main" id="{B2C239FC-4A5A-426C-AED3-8616ABBC91D0}"/>
              </a:ext>
            </a:extLst>
          </p:cNvPr>
          <p:cNvPicPr>
            <a:picLocks noGrp="1" noChangeAspect="1"/>
          </p:cNvPicPr>
          <p:nvPr>
            <p:ph idx="1"/>
          </p:nvPr>
        </p:nvPicPr>
        <p:blipFill>
          <a:blip r:embed="rId2"/>
          <a:stretch>
            <a:fillRect/>
          </a:stretch>
        </p:blipFill>
        <p:spPr>
          <a:xfrm>
            <a:off x="1077021" y="643467"/>
            <a:ext cx="10037957" cy="5571066"/>
          </a:xfrm>
          <a:prstGeom prst="rect">
            <a:avLst/>
          </a:prstGeom>
        </p:spPr>
      </p:pic>
    </p:spTree>
    <p:extLst>
      <p:ext uri="{BB962C8B-B14F-4D97-AF65-F5344CB8AC3E}">
        <p14:creationId xmlns:p14="http://schemas.microsoft.com/office/powerpoint/2010/main" val="64623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F7C8D2-1F3E-486F-94E3-505845CACE02}"/>
              </a:ext>
            </a:extLst>
          </p:cNvPr>
          <p:cNvSpPr>
            <a:spLocks noGrp="1"/>
          </p:cNvSpPr>
          <p:nvPr>
            <p:ph type="title"/>
          </p:nvPr>
        </p:nvSpPr>
        <p:spPr/>
        <p:txBody>
          <a:bodyPr/>
          <a:lstStyle/>
          <a:p>
            <a:r>
              <a:rPr lang="en-US" altLang="ko-KR" dirty="0"/>
              <a:t>Docker </a:t>
            </a:r>
            <a:r>
              <a:rPr lang="ko-KR" altLang="en-US" dirty="0"/>
              <a:t>설치</a:t>
            </a:r>
            <a:r>
              <a:rPr lang="en-US" altLang="ko-KR" dirty="0"/>
              <a:t>…</a:t>
            </a:r>
            <a:endParaRPr lang="ko-KR" altLang="en-US" dirty="0"/>
          </a:p>
        </p:txBody>
      </p:sp>
      <p:pic>
        <p:nvPicPr>
          <p:cNvPr id="8" name="그림 7" descr="텍스트이(가) 표시된 사진&#10;&#10;자동 생성된 설명">
            <a:extLst>
              <a:ext uri="{FF2B5EF4-FFF2-40B4-BE49-F238E27FC236}">
                <a16:creationId xmlns:a16="http://schemas.microsoft.com/office/drawing/2014/main" id="{2634FD11-D503-419B-9AD2-090A5A692724}"/>
              </a:ext>
            </a:extLst>
          </p:cNvPr>
          <p:cNvPicPr>
            <a:picLocks noChangeAspect="1"/>
          </p:cNvPicPr>
          <p:nvPr/>
        </p:nvPicPr>
        <p:blipFill>
          <a:blip r:embed="rId2"/>
          <a:stretch>
            <a:fillRect/>
          </a:stretch>
        </p:blipFill>
        <p:spPr>
          <a:xfrm>
            <a:off x="239661" y="3254300"/>
            <a:ext cx="11712678" cy="1681313"/>
          </a:xfrm>
          <a:prstGeom prst="rect">
            <a:avLst/>
          </a:prstGeom>
        </p:spPr>
      </p:pic>
      <p:sp>
        <p:nvSpPr>
          <p:cNvPr id="9" name="화살표: 왼쪽 8">
            <a:extLst>
              <a:ext uri="{FF2B5EF4-FFF2-40B4-BE49-F238E27FC236}">
                <a16:creationId xmlns:a16="http://schemas.microsoft.com/office/drawing/2014/main" id="{CC91A7E3-91B7-4258-A214-B9AED9C03128}"/>
              </a:ext>
            </a:extLst>
          </p:cNvPr>
          <p:cNvSpPr/>
          <p:nvPr/>
        </p:nvSpPr>
        <p:spPr>
          <a:xfrm>
            <a:off x="7719932" y="3818731"/>
            <a:ext cx="1028700" cy="55245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pic>
        <p:nvPicPr>
          <p:cNvPr id="5" name="내용 개체 틀 4" descr="텍스트이(가) 표시된 사진&#10;&#10;자동 생성된 설명">
            <a:extLst>
              <a:ext uri="{FF2B5EF4-FFF2-40B4-BE49-F238E27FC236}">
                <a16:creationId xmlns:a16="http://schemas.microsoft.com/office/drawing/2014/main" id="{3156D524-C5DD-42FF-83E3-F1DE6BE3FF0C}"/>
              </a:ext>
            </a:extLst>
          </p:cNvPr>
          <p:cNvPicPr>
            <a:picLocks noGrp="1" noChangeAspect="1"/>
          </p:cNvPicPr>
          <p:nvPr>
            <p:ph idx="1"/>
          </p:nvPr>
        </p:nvPicPr>
        <p:blipFill>
          <a:blip r:embed="rId3"/>
          <a:stretch>
            <a:fillRect/>
          </a:stretch>
        </p:blipFill>
        <p:spPr>
          <a:xfrm>
            <a:off x="3527556" y="1919287"/>
            <a:ext cx="4706726" cy="4351338"/>
          </a:xfrm>
        </p:spPr>
      </p:pic>
    </p:spTree>
    <p:extLst>
      <p:ext uri="{BB962C8B-B14F-4D97-AF65-F5344CB8AC3E}">
        <p14:creationId xmlns:p14="http://schemas.microsoft.com/office/powerpoint/2010/main" val="401536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07CC14-8BB5-4277-BA3E-DE96B6703E9C}"/>
              </a:ext>
            </a:extLst>
          </p:cNvPr>
          <p:cNvSpPr>
            <a:spLocks noGrp="1"/>
          </p:cNvSpPr>
          <p:nvPr>
            <p:ph type="title"/>
          </p:nvPr>
        </p:nvSpPr>
        <p:spPr/>
        <p:txBody>
          <a:bodyPr/>
          <a:lstStyle/>
          <a:p>
            <a:r>
              <a:rPr lang="en-US" altLang="ko-KR" dirty="0"/>
              <a:t>Docker </a:t>
            </a:r>
            <a:r>
              <a:rPr lang="ko-KR" altLang="en-US" dirty="0"/>
              <a:t>설치</a:t>
            </a:r>
            <a:r>
              <a:rPr lang="en-US" altLang="ko-KR" dirty="0"/>
              <a:t>…</a:t>
            </a:r>
            <a:endParaRPr lang="ko-KR" altLang="en-US" dirty="0"/>
          </a:p>
        </p:txBody>
      </p:sp>
      <p:sp>
        <p:nvSpPr>
          <p:cNvPr id="3" name="내용 개체 틀 2">
            <a:extLst>
              <a:ext uri="{FF2B5EF4-FFF2-40B4-BE49-F238E27FC236}">
                <a16:creationId xmlns:a16="http://schemas.microsoft.com/office/drawing/2014/main" id="{0853C452-0CC9-49BB-89E6-B359F5DF9552}"/>
              </a:ext>
            </a:extLst>
          </p:cNvPr>
          <p:cNvSpPr>
            <a:spLocks noGrp="1"/>
          </p:cNvSpPr>
          <p:nvPr>
            <p:ph idx="1"/>
          </p:nvPr>
        </p:nvSpPr>
        <p:spPr/>
        <p:txBody>
          <a:bodyPr/>
          <a:lstStyle/>
          <a:p>
            <a:r>
              <a:rPr lang="en-US" altLang="ko-KR" dirty="0"/>
              <a:t>1h later, error occurred</a:t>
            </a:r>
          </a:p>
          <a:p>
            <a:r>
              <a:rPr lang="en-US" altLang="ko-KR" dirty="0"/>
              <a:t>apt-since (?)</a:t>
            </a:r>
            <a:r>
              <a:rPr lang="ko-KR" altLang="en-US" dirty="0"/>
              <a:t> </a:t>
            </a:r>
          </a:p>
        </p:txBody>
      </p:sp>
    </p:spTree>
    <p:extLst>
      <p:ext uri="{BB962C8B-B14F-4D97-AF65-F5344CB8AC3E}">
        <p14:creationId xmlns:p14="http://schemas.microsoft.com/office/powerpoint/2010/main" val="2855495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A3DEFA-18C2-46F8-9E07-45A6DB818266}"/>
              </a:ext>
            </a:extLst>
          </p:cNvPr>
          <p:cNvSpPr>
            <a:spLocks noGrp="1"/>
          </p:cNvSpPr>
          <p:nvPr>
            <p:ph type="title"/>
          </p:nvPr>
        </p:nvSpPr>
        <p:spPr/>
        <p:txBody>
          <a:bodyPr/>
          <a:lstStyle/>
          <a:p>
            <a:r>
              <a:rPr lang="en-US" altLang="ko-KR" dirty="0"/>
              <a:t>Docker </a:t>
            </a:r>
            <a:r>
              <a:rPr lang="ko-KR" altLang="en-US" dirty="0"/>
              <a:t>설치</a:t>
            </a:r>
            <a:r>
              <a:rPr lang="en-US" altLang="ko-KR" dirty="0"/>
              <a:t>…</a:t>
            </a:r>
            <a:endParaRPr lang="ko-KR" altLang="en-US" dirty="0"/>
          </a:p>
        </p:txBody>
      </p:sp>
      <p:pic>
        <p:nvPicPr>
          <p:cNvPr id="5" name="내용 개체 틀 4">
            <a:extLst>
              <a:ext uri="{FF2B5EF4-FFF2-40B4-BE49-F238E27FC236}">
                <a16:creationId xmlns:a16="http://schemas.microsoft.com/office/drawing/2014/main" id="{F94BF8D7-0E39-46EE-AE28-746B8C952BD0}"/>
              </a:ext>
            </a:extLst>
          </p:cNvPr>
          <p:cNvPicPr>
            <a:picLocks noGrp="1" noChangeAspect="1"/>
          </p:cNvPicPr>
          <p:nvPr>
            <p:ph idx="1"/>
          </p:nvPr>
        </p:nvPicPr>
        <p:blipFill>
          <a:blip r:embed="rId2"/>
          <a:stretch>
            <a:fillRect/>
          </a:stretch>
        </p:blipFill>
        <p:spPr>
          <a:xfrm>
            <a:off x="1985805" y="3429000"/>
            <a:ext cx="8220389" cy="663217"/>
          </a:xfrm>
        </p:spPr>
      </p:pic>
      <p:pic>
        <p:nvPicPr>
          <p:cNvPr id="8" name="그림 7" descr="텍스트이(가) 표시된 사진&#10;&#10;자동 생성된 설명">
            <a:extLst>
              <a:ext uri="{FF2B5EF4-FFF2-40B4-BE49-F238E27FC236}">
                <a16:creationId xmlns:a16="http://schemas.microsoft.com/office/drawing/2014/main" id="{C11F1485-200B-460A-BB9E-661B74704DDB}"/>
              </a:ext>
            </a:extLst>
          </p:cNvPr>
          <p:cNvPicPr>
            <a:picLocks noChangeAspect="1"/>
          </p:cNvPicPr>
          <p:nvPr/>
        </p:nvPicPr>
        <p:blipFill>
          <a:blip r:embed="rId3"/>
          <a:stretch>
            <a:fillRect/>
          </a:stretch>
        </p:blipFill>
        <p:spPr>
          <a:xfrm>
            <a:off x="239659" y="3018772"/>
            <a:ext cx="11712678" cy="1681313"/>
          </a:xfrm>
          <a:prstGeom prst="rect">
            <a:avLst/>
          </a:prstGeom>
        </p:spPr>
      </p:pic>
      <p:sp>
        <p:nvSpPr>
          <p:cNvPr id="9" name="화살표: 왼쪽 8">
            <a:extLst>
              <a:ext uri="{FF2B5EF4-FFF2-40B4-BE49-F238E27FC236}">
                <a16:creationId xmlns:a16="http://schemas.microsoft.com/office/drawing/2014/main" id="{1BD2A55E-DC85-404E-9E5F-06CAFCB90DC2}"/>
              </a:ext>
            </a:extLst>
          </p:cNvPr>
          <p:cNvSpPr/>
          <p:nvPr/>
        </p:nvSpPr>
        <p:spPr>
          <a:xfrm>
            <a:off x="7747641" y="3914126"/>
            <a:ext cx="1028700" cy="55245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pic>
        <p:nvPicPr>
          <p:cNvPr id="7" name="그림 6" descr="텍스트이(가) 표시된 사진&#10;&#10;자동 생성된 설명">
            <a:extLst>
              <a:ext uri="{FF2B5EF4-FFF2-40B4-BE49-F238E27FC236}">
                <a16:creationId xmlns:a16="http://schemas.microsoft.com/office/drawing/2014/main" id="{D01CE481-929F-49B1-A367-D67CE1618D13}"/>
              </a:ext>
            </a:extLst>
          </p:cNvPr>
          <p:cNvPicPr>
            <a:picLocks noChangeAspect="1"/>
          </p:cNvPicPr>
          <p:nvPr/>
        </p:nvPicPr>
        <p:blipFill>
          <a:blip r:embed="rId4"/>
          <a:stretch>
            <a:fillRect/>
          </a:stretch>
        </p:blipFill>
        <p:spPr>
          <a:xfrm>
            <a:off x="664652" y="2930188"/>
            <a:ext cx="10689148" cy="1967876"/>
          </a:xfrm>
          <a:prstGeom prst="rect">
            <a:avLst/>
          </a:prstGeom>
        </p:spPr>
      </p:pic>
    </p:spTree>
    <p:extLst>
      <p:ext uri="{BB962C8B-B14F-4D97-AF65-F5344CB8AC3E}">
        <p14:creationId xmlns:p14="http://schemas.microsoft.com/office/powerpoint/2010/main" val="74948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1C5FD2-97E0-498D-BDA7-1D20D7D838C3}"/>
              </a:ext>
            </a:extLst>
          </p:cNvPr>
          <p:cNvSpPr>
            <a:spLocks noGrp="1"/>
          </p:cNvSpPr>
          <p:nvPr>
            <p:ph type="title"/>
          </p:nvPr>
        </p:nvSpPr>
        <p:spPr/>
        <p:txBody>
          <a:bodyPr/>
          <a:lstStyle/>
          <a:p>
            <a:endParaRPr lang="ko-KR" altLang="en-US" dirty="0"/>
          </a:p>
        </p:txBody>
      </p:sp>
      <p:sp>
        <p:nvSpPr>
          <p:cNvPr id="3" name="내용 개체 틀 2">
            <a:extLst>
              <a:ext uri="{FF2B5EF4-FFF2-40B4-BE49-F238E27FC236}">
                <a16:creationId xmlns:a16="http://schemas.microsoft.com/office/drawing/2014/main" id="{28743948-E85A-4252-86A6-DAAE08C6FACA}"/>
              </a:ext>
            </a:extLst>
          </p:cNvPr>
          <p:cNvSpPr>
            <a:spLocks noGrp="1"/>
          </p:cNvSpPr>
          <p:nvPr>
            <p:ph idx="1"/>
          </p:nvPr>
        </p:nvSpPr>
        <p:spPr/>
        <p:txBody>
          <a:bodyPr/>
          <a:lstStyle/>
          <a:p>
            <a:r>
              <a:rPr lang="en-US" altLang="ko-KR" dirty="0">
                <a:hlinkClick r:id="rId2"/>
              </a:rPr>
              <a:t>https://github.com/NVIDIA/nvidia-docker/issues/726</a:t>
            </a:r>
            <a:endParaRPr lang="en-US" altLang="ko-KR" dirty="0"/>
          </a:p>
          <a:p>
            <a:endParaRPr lang="ko-KR" altLang="en-US" dirty="0"/>
          </a:p>
        </p:txBody>
      </p:sp>
      <p:pic>
        <p:nvPicPr>
          <p:cNvPr id="5" name="그림 4" descr="텍스트이(가) 표시된 사진&#10;&#10;자동 생성된 설명">
            <a:extLst>
              <a:ext uri="{FF2B5EF4-FFF2-40B4-BE49-F238E27FC236}">
                <a16:creationId xmlns:a16="http://schemas.microsoft.com/office/drawing/2014/main" id="{4ACF1C58-6E67-4178-8400-5DFB6105AB32}"/>
              </a:ext>
            </a:extLst>
          </p:cNvPr>
          <p:cNvPicPr>
            <a:picLocks noChangeAspect="1"/>
          </p:cNvPicPr>
          <p:nvPr/>
        </p:nvPicPr>
        <p:blipFill>
          <a:blip r:embed="rId3"/>
          <a:stretch>
            <a:fillRect/>
          </a:stretch>
        </p:blipFill>
        <p:spPr>
          <a:xfrm>
            <a:off x="1355230" y="3273078"/>
            <a:ext cx="9604109" cy="1603722"/>
          </a:xfrm>
          <a:prstGeom prst="rect">
            <a:avLst/>
          </a:prstGeom>
        </p:spPr>
      </p:pic>
    </p:spTree>
    <p:extLst>
      <p:ext uri="{BB962C8B-B14F-4D97-AF65-F5344CB8AC3E}">
        <p14:creationId xmlns:p14="http://schemas.microsoft.com/office/powerpoint/2010/main" val="3212708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845C54-216D-4D39-9113-FC8DE9013740}"/>
              </a:ext>
            </a:extLst>
          </p:cNvPr>
          <p:cNvSpPr>
            <a:spLocks noGrp="1"/>
          </p:cNvSpPr>
          <p:nvPr>
            <p:ph type="title"/>
          </p:nvPr>
        </p:nvSpPr>
        <p:spPr/>
        <p:txBody>
          <a:bodyPr/>
          <a:lstStyle/>
          <a:p>
            <a:endParaRPr lang="ko-KR" altLang="en-US"/>
          </a:p>
        </p:txBody>
      </p:sp>
      <p:pic>
        <p:nvPicPr>
          <p:cNvPr id="5" name="내용 개체 틀 4" descr="텍스트이(가) 표시된 사진&#10;&#10;자동 생성된 설명">
            <a:extLst>
              <a:ext uri="{FF2B5EF4-FFF2-40B4-BE49-F238E27FC236}">
                <a16:creationId xmlns:a16="http://schemas.microsoft.com/office/drawing/2014/main" id="{953FB76A-0E6B-49BC-B263-FE6DCB390CA5}"/>
              </a:ext>
            </a:extLst>
          </p:cNvPr>
          <p:cNvPicPr>
            <a:picLocks noGrp="1" noChangeAspect="1"/>
          </p:cNvPicPr>
          <p:nvPr>
            <p:ph idx="1"/>
          </p:nvPr>
        </p:nvPicPr>
        <p:blipFill>
          <a:blip r:embed="rId2"/>
          <a:stretch>
            <a:fillRect/>
          </a:stretch>
        </p:blipFill>
        <p:spPr>
          <a:xfrm>
            <a:off x="931863" y="2587683"/>
            <a:ext cx="10328273" cy="1682634"/>
          </a:xfrm>
        </p:spPr>
      </p:pic>
    </p:spTree>
    <p:extLst>
      <p:ext uri="{BB962C8B-B14F-4D97-AF65-F5344CB8AC3E}">
        <p14:creationId xmlns:p14="http://schemas.microsoft.com/office/powerpoint/2010/main" val="631218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5BB2A3-3F86-4DE3-8E78-BDCB1A4BD63A}"/>
              </a:ext>
            </a:extLst>
          </p:cNvPr>
          <p:cNvSpPr>
            <a:spLocks noGrp="1"/>
          </p:cNvSpPr>
          <p:nvPr>
            <p:ph type="title"/>
          </p:nvPr>
        </p:nvSpPr>
        <p:spPr>
          <a:xfrm>
            <a:off x="648929" y="629266"/>
            <a:ext cx="3505495" cy="1622321"/>
          </a:xfrm>
        </p:spPr>
        <p:txBody>
          <a:bodyPr>
            <a:normAutofit/>
          </a:bodyPr>
          <a:lstStyle/>
          <a:p>
            <a:endParaRPr lang="ko-KR" altLang="en-US" dirty="0"/>
          </a:p>
        </p:txBody>
      </p:sp>
      <p:sp>
        <p:nvSpPr>
          <p:cNvPr id="3" name="내용 개체 틀 2">
            <a:extLst>
              <a:ext uri="{FF2B5EF4-FFF2-40B4-BE49-F238E27FC236}">
                <a16:creationId xmlns:a16="http://schemas.microsoft.com/office/drawing/2014/main" id="{9E5E4387-A254-4A7A-B083-CD73EB8D3484}"/>
              </a:ext>
            </a:extLst>
          </p:cNvPr>
          <p:cNvSpPr>
            <a:spLocks noGrp="1"/>
          </p:cNvSpPr>
          <p:nvPr>
            <p:ph idx="1"/>
          </p:nvPr>
        </p:nvSpPr>
        <p:spPr>
          <a:xfrm>
            <a:off x="648931" y="2438400"/>
            <a:ext cx="3505494" cy="3785419"/>
          </a:xfrm>
        </p:spPr>
        <p:txBody>
          <a:bodyPr>
            <a:normAutofit/>
          </a:bodyPr>
          <a:lstStyle/>
          <a:p>
            <a:r>
              <a:rPr lang="en-US" altLang="ko-KR" sz="2000"/>
              <a:t>https://heung-bae-lee.github.io/2020/01/16/NLP_01/</a:t>
            </a:r>
            <a:endParaRPr lang="ko-KR" altLang="en-US" sz="2000"/>
          </a:p>
        </p:txBody>
      </p:sp>
      <p:pic>
        <p:nvPicPr>
          <p:cNvPr id="5" name="그림 4" descr="테이블이(가) 표시된 사진&#10;&#10;자동 생성된 설명">
            <a:extLst>
              <a:ext uri="{FF2B5EF4-FFF2-40B4-BE49-F238E27FC236}">
                <a16:creationId xmlns:a16="http://schemas.microsoft.com/office/drawing/2014/main" id="{73738E6E-CF20-4A72-9FD8-2509563ACB08}"/>
              </a:ext>
            </a:extLst>
          </p:cNvPr>
          <p:cNvPicPr>
            <a:picLocks noChangeAspect="1"/>
          </p:cNvPicPr>
          <p:nvPr/>
        </p:nvPicPr>
        <p:blipFill>
          <a:blip r:embed="rId2"/>
          <a:stretch>
            <a:fillRect/>
          </a:stretch>
        </p:blipFill>
        <p:spPr>
          <a:xfrm>
            <a:off x="5880887" y="807593"/>
            <a:ext cx="5069281" cy="5239568"/>
          </a:xfrm>
          <a:prstGeom prst="rect">
            <a:avLst/>
          </a:prstGeom>
          <a:effectLst/>
        </p:spPr>
      </p:pic>
    </p:spTree>
    <p:extLst>
      <p:ext uri="{BB962C8B-B14F-4D97-AF65-F5344CB8AC3E}">
        <p14:creationId xmlns:p14="http://schemas.microsoft.com/office/powerpoint/2010/main" val="306873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DD2D4788-60E9-4D09-BDE7-5989293EBF93}"/>
              </a:ext>
            </a:extLst>
          </p:cNvPr>
          <p:cNvGraphicFramePr>
            <a:graphicFrameLocks noGrp="1"/>
          </p:cNvGraphicFramePr>
          <p:nvPr>
            <p:ph idx="1"/>
            <p:extLst>
              <p:ext uri="{D42A27DB-BD31-4B8C-83A1-F6EECF244321}">
                <p14:modId xmlns:p14="http://schemas.microsoft.com/office/powerpoint/2010/main" val="2452215885"/>
              </p:ext>
            </p:extLst>
          </p:nvPr>
        </p:nvGraphicFramePr>
        <p:xfrm>
          <a:off x="2593848" y="1661032"/>
          <a:ext cx="807720" cy="3733925"/>
        </p:xfrm>
        <a:graphic>
          <a:graphicData uri="http://schemas.openxmlformats.org/drawingml/2006/table">
            <a:tbl>
              <a:tblPr firstRow="1" bandRow="1">
                <a:tableStyleId>{5C22544A-7EE6-4342-B048-85BDC9FD1C3A}</a:tableStyleId>
              </a:tblPr>
              <a:tblGrid>
                <a:gridCol w="807720">
                  <a:extLst>
                    <a:ext uri="{9D8B030D-6E8A-4147-A177-3AD203B41FA5}">
                      <a16:colId xmlns:a16="http://schemas.microsoft.com/office/drawing/2014/main" val="1386644086"/>
                    </a:ext>
                  </a:extLst>
                </a:gridCol>
              </a:tblGrid>
              <a:tr h="746785">
                <a:tc>
                  <a:txBody>
                    <a:bodyPr/>
                    <a:lstStyle/>
                    <a:p>
                      <a:pPr algn="ctr" latinLnBrk="1"/>
                      <a:r>
                        <a:rPr lang="en-US" altLang="ko-KR" sz="2000" b="1" dirty="0"/>
                        <a:t>0</a:t>
                      </a:r>
                      <a:endParaRPr lang="ko-KR" altLang="en-US" sz="2000" b="1" dirty="0"/>
                    </a:p>
                  </a:txBody>
                  <a:tcPr anchor="ctr"/>
                </a:tc>
                <a:extLst>
                  <a:ext uri="{0D108BD9-81ED-4DB2-BD59-A6C34878D82A}">
                    <a16:rowId xmlns:a16="http://schemas.microsoft.com/office/drawing/2014/main" val="4213739334"/>
                  </a:ext>
                </a:extLst>
              </a:tr>
              <a:tr h="746785">
                <a:tc>
                  <a:txBody>
                    <a:bodyPr/>
                    <a:lstStyle/>
                    <a:p>
                      <a:pPr algn="ctr" latinLnBrk="1"/>
                      <a:r>
                        <a:rPr lang="en-US" altLang="ko-KR" sz="2000" b="1" dirty="0"/>
                        <a:t>0</a:t>
                      </a:r>
                      <a:endParaRPr lang="ko-KR" altLang="en-US" sz="2000" b="1" dirty="0"/>
                    </a:p>
                  </a:txBody>
                  <a:tcPr anchor="ctr"/>
                </a:tc>
                <a:extLst>
                  <a:ext uri="{0D108BD9-81ED-4DB2-BD59-A6C34878D82A}">
                    <a16:rowId xmlns:a16="http://schemas.microsoft.com/office/drawing/2014/main" val="562412446"/>
                  </a:ext>
                </a:extLst>
              </a:tr>
              <a:tr h="746785">
                <a:tc>
                  <a:txBody>
                    <a:bodyPr/>
                    <a:lstStyle/>
                    <a:p>
                      <a:pPr algn="ctr" latinLnBrk="1"/>
                      <a:r>
                        <a:rPr lang="en-US" altLang="ko-KR" sz="2000" b="1" dirty="0"/>
                        <a:t>1</a:t>
                      </a:r>
                      <a:endParaRPr lang="ko-KR" altLang="en-US" sz="2000" b="1" dirty="0"/>
                    </a:p>
                  </a:txBody>
                  <a:tcPr anchor="ctr"/>
                </a:tc>
                <a:extLst>
                  <a:ext uri="{0D108BD9-81ED-4DB2-BD59-A6C34878D82A}">
                    <a16:rowId xmlns:a16="http://schemas.microsoft.com/office/drawing/2014/main" val="2141727761"/>
                  </a:ext>
                </a:extLst>
              </a:tr>
              <a:tr h="746785">
                <a:tc>
                  <a:txBody>
                    <a:bodyPr/>
                    <a:lstStyle/>
                    <a:p>
                      <a:pPr algn="ctr" latinLnBrk="1"/>
                      <a:r>
                        <a:rPr lang="en-US" altLang="ko-KR" sz="2000" b="1" dirty="0"/>
                        <a:t>…</a:t>
                      </a:r>
                    </a:p>
                  </a:txBody>
                  <a:tcPr anchor="ctr"/>
                </a:tc>
                <a:extLst>
                  <a:ext uri="{0D108BD9-81ED-4DB2-BD59-A6C34878D82A}">
                    <a16:rowId xmlns:a16="http://schemas.microsoft.com/office/drawing/2014/main" val="2032874187"/>
                  </a:ext>
                </a:extLst>
              </a:tr>
              <a:tr h="746785">
                <a:tc>
                  <a:txBody>
                    <a:bodyPr/>
                    <a:lstStyle/>
                    <a:p>
                      <a:pPr algn="ctr" latinLnBrk="1"/>
                      <a:r>
                        <a:rPr lang="en-US" altLang="ko-KR" sz="2000" b="1" dirty="0"/>
                        <a:t>0</a:t>
                      </a:r>
                      <a:endParaRPr lang="ko-KR" altLang="en-US" sz="2000" b="1" dirty="0"/>
                    </a:p>
                  </a:txBody>
                  <a:tcPr anchor="ctr"/>
                </a:tc>
                <a:extLst>
                  <a:ext uri="{0D108BD9-81ED-4DB2-BD59-A6C34878D82A}">
                    <a16:rowId xmlns:a16="http://schemas.microsoft.com/office/drawing/2014/main" val="12103808"/>
                  </a:ext>
                </a:extLst>
              </a:tr>
            </a:tbl>
          </a:graphicData>
        </a:graphic>
      </p:graphicFrame>
      <p:graphicFrame>
        <p:nvGraphicFramePr>
          <p:cNvPr id="5" name="표 4">
            <a:extLst>
              <a:ext uri="{FF2B5EF4-FFF2-40B4-BE49-F238E27FC236}">
                <a16:creationId xmlns:a16="http://schemas.microsoft.com/office/drawing/2014/main" id="{DBFD1100-7FD3-446E-8296-3592F6BDC92B}"/>
              </a:ext>
            </a:extLst>
          </p:cNvPr>
          <p:cNvGraphicFramePr>
            <a:graphicFrameLocks/>
          </p:cNvGraphicFramePr>
          <p:nvPr>
            <p:extLst>
              <p:ext uri="{D42A27DB-BD31-4B8C-83A1-F6EECF244321}">
                <p14:modId xmlns:p14="http://schemas.microsoft.com/office/powerpoint/2010/main" val="973543604"/>
              </p:ext>
            </p:extLst>
          </p:nvPr>
        </p:nvGraphicFramePr>
        <p:xfrm>
          <a:off x="8206740" y="2034424"/>
          <a:ext cx="807720" cy="2987140"/>
        </p:xfrm>
        <a:graphic>
          <a:graphicData uri="http://schemas.openxmlformats.org/drawingml/2006/table">
            <a:tbl>
              <a:tblPr firstRow="1" bandRow="1">
                <a:tableStyleId>{5C22544A-7EE6-4342-B048-85BDC9FD1C3A}</a:tableStyleId>
              </a:tblPr>
              <a:tblGrid>
                <a:gridCol w="807720">
                  <a:extLst>
                    <a:ext uri="{9D8B030D-6E8A-4147-A177-3AD203B41FA5}">
                      <a16:colId xmlns:a16="http://schemas.microsoft.com/office/drawing/2014/main" val="1386644086"/>
                    </a:ext>
                  </a:extLst>
                </a:gridCol>
              </a:tblGrid>
              <a:tr h="746785">
                <a:tc>
                  <a:txBody>
                    <a:bodyPr/>
                    <a:lstStyle/>
                    <a:p>
                      <a:pPr algn="ctr" latinLnBrk="1"/>
                      <a:r>
                        <a:rPr lang="en-US" altLang="ko-KR" sz="2000" b="1" dirty="0"/>
                        <a:t>0.4</a:t>
                      </a:r>
                      <a:endParaRPr lang="ko-KR" altLang="en-US" sz="2000" b="1" dirty="0"/>
                    </a:p>
                  </a:txBody>
                  <a:tcPr anchor="ctr"/>
                </a:tc>
                <a:extLst>
                  <a:ext uri="{0D108BD9-81ED-4DB2-BD59-A6C34878D82A}">
                    <a16:rowId xmlns:a16="http://schemas.microsoft.com/office/drawing/2014/main" val="4213739334"/>
                  </a:ext>
                </a:extLst>
              </a:tr>
              <a:tr h="746785">
                <a:tc>
                  <a:txBody>
                    <a:bodyPr/>
                    <a:lstStyle/>
                    <a:p>
                      <a:pPr algn="ctr" latinLnBrk="1"/>
                      <a:r>
                        <a:rPr lang="en-US" altLang="ko-KR" sz="2000" b="1" dirty="0"/>
                        <a:t>0.7</a:t>
                      </a:r>
                      <a:endParaRPr lang="ko-KR" altLang="en-US" sz="2000" b="1" dirty="0"/>
                    </a:p>
                  </a:txBody>
                  <a:tcPr anchor="ctr"/>
                </a:tc>
                <a:extLst>
                  <a:ext uri="{0D108BD9-81ED-4DB2-BD59-A6C34878D82A}">
                    <a16:rowId xmlns:a16="http://schemas.microsoft.com/office/drawing/2014/main" val="562412446"/>
                  </a:ext>
                </a:extLst>
              </a:tr>
              <a:tr h="746785">
                <a:tc>
                  <a:txBody>
                    <a:bodyPr/>
                    <a:lstStyle/>
                    <a:p>
                      <a:pPr algn="ctr" latinLnBrk="1"/>
                      <a:r>
                        <a:rPr lang="en-US" altLang="ko-KR" sz="2000" b="1" dirty="0"/>
                        <a:t>…</a:t>
                      </a:r>
                    </a:p>
                  </a:txBody>
                  <a:tcPr anchor="ctr"/>
                </a:tc>
                <a:extLst>
                  <a:ext uri="{0D108BD9-81ED-4DB2-BD59-A6C34878D82A}">
                    <a16:rowId xmlns:a16="http://schemas.microsoft.com/office/drawing/2014/main" val="2032874187"/>
                  </a:ext>
                </a:extLst>
              </a:tr>
              <a:tr h="746785">
                <a:tc>
                  <a:txBody>
                    <a:bodyPr/>
                    <a:lstStyle/>
                    <a:p>
                      <a:pPr algn="ctr" latinLnBrk="1"/>
                      <a:r>
                        <a:rPr lang="en-US" altLang="ko-KR" sz="2000" b="1" dirty="0"/>
                        <a:t>-0.1</a:t>
                      </a:r>
                      <a:endParaRPr lang="ko-KR" altLang="en-US" sz="2000" b="1" dirty="0"/>
                    </a:p>
                  </a:txBody>
                  <a:tcPr anchor="ctr"/>
                </a:tc>
                <a:extLst>
                  <a:ext uri="{0D108BD9-81ED-4DB2-BD59-A6C34878D82A}">
                    <a16:rowId xmlns:a16="http://schemas.microsoft.com/office/drawing/2014/main" val="12103808"/>
                  </a:ext>
                </a:extLst>
              </a:tr>
            </a:tbl>
          </a:graphicData>
        </a:graphic>
      </p:graphicFrame>
      <p:sp>
        <p:nvSpPr>
          <p:cNvPr id="6" name="화살표: 오른쪽 5">
            <a:extLst>
              <a:ext uri="{FF2B5EF4-FFF2-40B4-BE49-F238E27FC236}">
                <a16:creationId xmlns:a16="http://schemas.microsoft.com/office/drawing/2014/main" id="{60A3EE17-CE6F-4A63-AE09-B04A4C1A1C44}"/>
              </a:ext>
            </a:extLst>
          </p:cNvPr>
          <p:cNvSpPr/>
          <p:nvPr/>
        </p:nvSpPr>
        <p:spPr>
          <a:xfrm>
            <a:off x="5170932" y="3026664"/>
            <a:ext cx="1463040" cy="978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DE313E39-C130-4CE0-B9EB-8762E3FDCCAF}"/>
              </a:ext>
            </a:extLst>
          </p:cNvPr>
          <p:cNvSpPr txBox="1"/>
          <p:nvPr/>
        </p:nvSpPr>
        <p:spPr>
          <a:xfrm>
            <a:off x="4889001" y="4151376"/>
            <a:ext cx="2026902" cy="369332"/>
          </a:xfrm>
          <a:prstGeom prst="rect">
            <a:avLst/>
          </a:prstGeom>
          <a:noFill/>
        </p:spPr>
        <p:txBody>
          <a:bodyPr wrap="none" rtlCol="0">
            <a:spAutoFit/>
          </a:bodyPr>
          <a:lstStyle/>
          <a:p>
            <a:r>
              <a:rPr lang="en-US" altLang="ko-KR" dirty="0"/>
              <a:t>Word</a:t>
            </a:r>
            <a:r>
              <a:rPr lang="ko-KR" altLang="en-US" dirty="0"/>
              <a:t> </a:t>
            </a:r>
            <a:r>
              <a:rPr lang="en-US" altLang="ko-KR" dirty="0"/>
              <a:t>Embedding</a:t>
            </a:r>
            <a:endParaRPr lang="ko-KR" altLang="en-US" dirty="0"/>
          </a:p>
        </p:txBody>
      </p:sp>
      <p:sp>
        <p:nvSpPr>
          <p:cNvPr id="8" name="TextBox 7">
            <a:extLst>
              <a:ext uri="{FF2B5EF4-FFF2-40B4-BE49-F238E27FC236}">
                <a16:creationId xmlns:a16="http://schemas.microsoft.com/office/drawing/2014/main" id="{A96560D3-3D44-49B3-BACD-5A2DE450C82B}"/>
              </a:ext>
            </a:extLst>
          </p:cNvPr>
          <p:cNvSpPr txBox="1"/>
          <p:nvPr/>
        </p:nvSpPr>
        <p:spPr>
          <a:xfrm>
            <a:off x="7561370" y="5210291"/>
            <a:ext cx="2098460" cy="369332"/>
          </a:xfrm>
          <a:prstGeom prst="rect">
            <a:avLst/>
          </a:prstGeom>
          <a:noFill/>
        </p:spPr>
        <p:txBody>
          <a:bodyPr wrap="none" rtlCol="0">
            <a:spAutoFit/>
          </a:bodyPr>
          <a:lstStyle/>
          <a:p>
            <a:r>
              <a:rPr lang="en-US" altLang="ko-KR" dirty="0"/>
              <a:t>Embedding vector</a:t>
            </a:r>
            <a:endParaRPr lang="ko-KR" altLang="en-US" dirty="0"/>
          </a:p>
        </p:txBody>
      </p:sp>
    </p:spTree>
    <p:extLst>
      <p:ext uri="{BB962C8B-B14F-4D97-AF65-F5344CB8AC3E}">
        <p14:creationId xmlns:p14="http://schemas.microsoft.com/office/powerpoint/2010/main" val="961799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그림 4" descr="텍스트, 가구, 스크린샷, 서랍장이(가) 표시된 사진&#10;&#10;자동 생성된 설명">
            <a:extLst>
              <a:ext uri="{FF2B5EF4-FFF2-40B4-BE49-F238E27FC236}">
                <a16:creationId xmlns:a16="http://schemas.microsoft.com/office/drawing/2014/main" id="{FB1C0DAE-06B8-4C7D-A88F-01A008A8267D}"/>
              </a:ext>
            </a:extLst>
          </p:cNvPr>
          <p:cNvPicPr>
            <a:picLocks noChangeAspect="1"/>
          </p:cNvPicPr>
          <p:nvPr/>
        </p:nvPicPr>
        <p:blipFill>
          <a:blip r:embed="rId2"/>
          <a:stretch>
            <a:fillRect/>
          </a:stretch>
        </p:blipFill>
        <p:spPr>
          <a:xfrm>
            <a:off x="643467" y="1861396"/>
            <a:ext cx="10905066" cy="3135206"/>
          </a:xfrm>
          <a:prstGeom prst="rect">
            <a:avLst/>
          </a:prstGeom>
        </p:spPr>
      </p:pic>
    </p:spTree>
    <p:extLst>
      <p:ext uri="{BB962C8B-B14F-4D97-AF65-F5344CB8AC3E}">
        <p14:creationId xmlns:p14="http://schemas.microsoft.com/office/powerpoint/2010/main" val="399496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C09164-9939-4D90-8B4A-733C55E28F70}"/>
              </a:ext>
            </a:extLst>
          </p:cNvPr>
          <p:cNvSpPr>
            <a:spLocks noGrp="1"/>
          </p:cNvSpPr>
          <p:nvPr>
            <p:ph type="title"/>
          </p:nvPr>
        </p:nvSpPr>
        <p:spPr/>
        <p:txBody>
          <a:bodyPr/>
          <a:lstStyle/>
          <a:p>
            <a:r>
              <a:rPr lang="en-US" altLang="ko-KR" dirty="0"/>
              <a:t>ACK 2021</a:t>
            </a:r>
            <a:endParaRPr lang="ko-KR" altLang="en-US" dirty="0"/>
          </a:p>
        </p:txBody>
      </p:sp>
      <p:sp>
        <p:nvSpPr>
          <p:cNvPr id="3" name="내용 개체 틀 2">
            <a:extLst>
              <a:ext uri="{FF2B5EF4-FFF2-40B4-BE49-F238E27FC236}">
                <a16:creationId xmlns:a16="http://schemas.microsoft.com/office/drawing/2014/main" id="{E265188B-4D16-45F7-B374-C4969FDFC8FB}"/>
              </a:ext>
            </a:extLst>
          </p:cNvPr>
          <p:cNvSpPr>
            <a:spLocks noGrp="1"/>
          </p:cNvSpPr>
          <p:nvPr>
            <p:ph idx="1"/>
          </p:nvPr>
        </p:nvSpPr>
        <p:spPr/>
        <p:txBody>
          <a:bodyPr/>
          <a:lstStyle/>
          <a:p>
            <a:r>
              <a:rPr lang="ko-KR" altLang="en-US" dirty="0"/>
              <a:t>논문 제출 마감 </a:t>
            </a:r>
            <a:r>
              <a:rPr lang="en-US" altLang="ko-KR" dirty="0"/>
              <a:t>2021/9/24</a:t>
            </a:r>
          </a:p>
          <a:p>
            <a:r>
              <a:rPr lang="ko-KR" altLang="en-US" dirty="0"/>
              <a:t>한국정보처리학회</a:t>
            </a:r>
            <a:endParaRPr lang="en-US" altLang="ko-KR" dirty="0"/>
          </a:p>
          <a:p>
            <a:endParaRPr lang="ko-KR" altLang="en-US" dirty="0"/>
          </a:p>
        </p:txBody>
      </p:sp>
    </p:spTree>
    <p:extLst>
      <p:ext uri="{BB962C8B-B14F-4D97-AF65-F5344CB8AC3E}">
        <p14:creationId xmlns:p14="http://schemas.microsoft.com/office/powerpoint/2010/main" val="3301088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FFE129-C618-49E6-86C4-12707270B6FA}"/>
              </a:ext>
            </a:extLst>
          </p:cNvPr>
          <p:cNvSpPr>
            <a:spLocks noGrp="1"/>
          </p:cNvSpPr>
          <p:nvPr>
            <p:ph type="title"/>
          </p:nvPr>
        </p:nvSpPr>
        <p:spPr>
          <a:xfrm>
            <a:off x="838199" y="557189"/>
            <a:ext cx="10515599" cy="1296287"/>
          </a:xfrm>
        </p:spPr>
        <p:txBody>
          <a:bodyPr vert="horz" lIns="91440" tIns="45720" rIns="91440" bIns="45720" rtlCol="0" anchor="b">
            <a:normAutofit/>
          </a:bodyPr>
          <a:lstStyle/>
          <a:p>
            <a:pPr algn="ctr" latinLnBrk="0"/>
            <a:r>
              <a:rPr lang="ko-KR" altLang="en-US" sz="5200" dirty="0"/>
              <a:t>문서</a:t>
            </a:r>
            <a:endParaRPr lang="en-US" altLang="ko-KR" sz="5200" kern="1200" dirty="0">
              <a:solidFill>
                <a:schemeClr val="tx1"/>
              </a:solidFill>
              <a:latin typeface="+mj-lt"/>
              <a:ea typeface="+mj-ea"/>
              <a:cs typeface="+mj-cs"/>
            </a:endParaRPr>
          </a:p>
        </p:txBody>
      </p:sp>
      <p:pic>
        <p:nvPicPr>
          <p:cNvPr id="7" name="그림 6" descr="텍스트이(가) 표시된 사진&#10;&#10;자동 생성된 설명">
            <a:extLst>
              <a:ext uri="{FF2B5EF4-FFF2-40B4-BE49-F238E27FC236}">
                <a16:creationId xmlns:a16="http://schemas.microsoft.com/office/drawing/2014/main" id="{B17DBDDE-5442-47D0-8D64-89C272EB9B4E}"/>
              </a:ext>
            </a:extLst>
          </p:cNvPr>
          <p:cNvPicPr>
            <a:picLocks noChangeAspect="1"/>
          </p:cNvPicPr>
          <p:nvPr/>
        </p:nvPicPr>
        <p:blipFill>
          <a:blip r:embed="rId2"/>
          <a:stretch>
            <a:fillRect/>
          </a:stretch>
        </p:blipFill>
        <p:spPr>
          <a:xfrm>
            <a:off x="838199" y="2972431"/>
            <a:ext cx="10515599" cy="1658878"/>
          </a:xfrm>
          <a:prstGeom prst="rect">
            <a:avLst/>
          </a:prstGeom>
        </p:spPr>
      </p:pic>
      <p:sp>
        <p:nvSpPr>
          <p:cNvPr id="3" name="오른쪽 대괄호 2">
            <a:extLst>
              <a:ext uri="{FF2B5EF4-FFF2-40B4-BE49-F238E27FC236}">
                <a16:creationId xmlns:a16="http://schemas.microsoft.com/office/drawing/2014/main" id="{84CD9DBE-5737-4058-83BD-58E042E3E00F}"/>
              </a:ext>
            </a:extLst>
          </p:cNvPr>
          <p:cNvSpPr/>
          <p:nvPr/>
        </p:nvSpPr>
        <p:spPr>
          <a:xfrm>
            <a:off x="11506198" y="3981450"/>
            <a:ext cx="285752" cy="64985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 name="오른쪽 대괄호 5">
            <a:extLst>
              <a:ext uri="{FF2B5EF4-FFF2-40B4-BE49-F238E27FC236}">
                <a16:creationId xmlns:a16="http://schemas.microsoft.com/office/drawing/2014/main" id="{1236A2B9-30EF-4EDB-903A-4A086588B822}"/>
              </a:ext>
            </a:extLst>
          </p:cNvPr>
          <p:cNvSpPr/>
          <p:nvPr/>
        </p:nvSpPr>
        <p:spPr>
          <a:xfrm>
            <a:off x="11506198" y="2933700"/>
            <a:ext cx="285752" cy="10287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1128167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FFE129-C618-49E6-86C4-12707270B6FA}"/>
              </a:ext>
            </a:extLst>
          </p:cNvPr>
          <p:cNvSpPr>
            <a:spLocks noGrp="1"/>
          </p:cNvSpPr>
          <p:nvPr>
            <p:ph type="title"/>
          </p:nvPr>
        </p:nvSpPr>
        <p:spPr>
          <a:xfrm>
            <a:off x="838199" y="557189"/>
            <a:ext cx="10515599" cy="1296287"/>
          </a:xfrm>
        </p:spPr>
        <p:txBody>
          <a:bodyPr vert="horz" lIns="91440" tIns="45720" rIns="91440" bIns="45720" rtlCol="0" anchor="b">
            <a:normAutofit/>
          </a:bodyPr>
          <a:lstStyle/>
          <a:p>
            <a:pPr algn="ctr" latinLnBrk="0"/>
            <a:r>
              <a:rPr lang="ko-KR" altLang="en-US" sz="5200" kern="1200" dirty="0">
                <a:solidFill>
                  <a:schemeClr val="tx1"/>
                </a:solidFill>
                <a:latin typeface="+mj-lt"/>
                <a:ea typeface="+mj-ea"/>
                <a:cs typeface="+mj-cs"/>
              </a:rPr>
              <a:t>문장</a:t>
            </a:r>
            <a:endParaRPr lang="en-US" altLang="ko-KR" sz="5200" kern="1200" dirty="0">
              <a:solidFill>
                <a:schemeClr val="tx1"/>
              </a:solidFill>
              <a:latin typeface="+mj-lt"/>
              <a:ea typeface="+mj-ea"/>
              <a:cs typeface="+mj-cs"/>
            </a:endParaRPr>
          </a:p>
        </p:txBody>
      </p:sp>
      <p:pic>
        <p:nvPicPr>
          <p:cNvPr id="7" name="그림 6" descr="텍스트이(가) 표시된 사진&#10;&#10;자동 생성된 설명">
            <a:extLst>
              <a:ext uri="{FF2B5EF4-FFF2-40B4-BE49-F238E27FC236}">
                <a16:creationId xmlns:a16="http://schemas.microsoft.com/office/drawing/2014/main" id="{B17DBDDE-5442-47D0-8D64-89C272EB9B4E}"/>
              </a:ext>
            </a:extLst>
          </p:cNvPr>
          <p:cNvPicPr>
            <a:picLocks noChangeAspect="1"/>
          </p:cNvPicPr>
          <p:nvPr/>
        </p:nvPicPr>
        <p:blipFill>
          <a:blip r:embed="rId2"/>
          <a:stretch>
            <a:fillRect/>
          </a:stretch>
        </p:blipFill>
        <p:spPr>
          <a:xfrm>
            <a:off x="838199" y="2972431"/>
            <a:ext cx="10515599" cy="1658878"/>
          </a:xfrm>
          <a:prstGeom prst="rect">
            <a:avLst/>
          </a:prstGeom>
        </p:spPr>
      </p:pic>
      <p:cxnSp>
        <p:nvCxnSpPr>
          <p:cNvPr id="4" name="직선 연결선 3">
            <a:extLst>
              <a:ext uri="{FF2B5EF4-FFF2-40B4-BE49-F238E27FC236}">
                <a16:creationId xmlns:a16="http://schemas.microsoft.com/office/drawing/2014/main" id="{337E3976-DA0F-4F3A-8A11-1F3EED3C4616}"/>
              </a:ext>
            </a:extLst>
          </p:cNvPr>
          <p:cNvCxnSpPr/>
          <p:nvPr/>
        </p:nvCxnSpPr>
        <p:spPr>
          <a:xfrm flipH="1">
            <a:off x="7829550" y="2609850"/>
            <a:ext cx="533400" cy="819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645EAB22-B059-4C62-8E16-AE8E9DE65B1D}"/>
              </a:ext>
            </a:extLst>
          </p:cNvPr>
          <p:cNvCxnSpPr>
            <a:cxnSpLocks/>
          </p:cNvCxnSpPr>
          <p:nvPr/>
        </p:nvCxnSpPr>
        <p:spPr>
          <a:xfrm flipH="1">
            <a:off x="1238250" y="3125595"/>
            <a:ext cx="285750" cy="4681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534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FFE129-C618-49E6-86C4-12707270B6FA}"/>
              </a:ext>
            </a:extLst>
          </p:cNvPr>
          <p:cNvSpPr>
            <a:spLocks noGrp="1"/>
          </p:cNvSpPr>
          <p:nvPr>
            <p:ph type="title"/>
          </p:nvPr>
        </p:nvSpPr>
        <p:spPr>
          <a:xfrm>
            <a:off x="838199" y="557189"/>
            <a:ext cx="10515599" cy="1296287"/>
          </a:xfrm>
        </p:spPr>
        <p:txBody>
          <a:bodyPr vert="horz" lIns="91440" tIns="45720" rIns="91440" bIns="45720" rtlCol="0" anchor="b">
            <a:normAutofit/>
          </a:bodyPr>
          <a:lstStyle/>
          <a:p>
            <a:pPr algn="ctr" latinLnBrk="0"/>
            <a:r>
              <a:rPr lang="ko-KR" altLang="en-US" sz="5200" kern="1200" dirty="0">
                <a:solidFill>
                  <a:schemeClr val="tx1"/>
                </a:solidFill>
                <a:latin typeface="+mj-lt"/>
                <a:ea typeface="+mj-ea"/>
                <a:cs typeface="+mj-cs"/>
              </a:rPr>
              <a:t>토큰</a:t>
            </a:r>
            <a:endParaRPr lang="en-US" altLang="ko-KR" sz="5200" kern="1200" dirty="0">
              <a:solidFill>
                <a:schemeClr val="tx1"/>
              </a:solidFill>
              <a:latin typeface="+mj-lt"/>
              <a:ea typeface="+mj-ea"/>
              <a:cs typeface="+mj-cs"/>
            </a:endParaRPr>
          </a:p>
        </p:txBody>
      </p:sp>
      <p:pic>
        <p:nvPicPr>
          <p:cNvPr id="7" name="그림 6" descr="텍스트이(가) 표시된 사진&#10;&#10;자동 생성된 설명">
            <a:extLst>
              <a:ext uri="{FF2B5EF4-FFF2-40B4-BE49-F238E27FC236}">
                <a16:creationId xmlns:a16="http://schemas.microsoft.com/office/drawing/2014/main" id="{B17DBDDE-5442-47D0-8D64-89C272EB9B4E}"/>
              </a:ext>
            </a:extLst>
          </p:cNvPr>
          <p:cNvPicPr>
            <a:picLocks noChangeAspect="1"/>
          </p:cNvPicPr>
          <p:nvPr/>
        </p:nvPicPr>
        <p:blipFill>
          <a:blip r:embed="rId2"/>
          <a:stretch>
            <a:fillRect/>
          </a:stretch>
        </p:blipFill>
        <p:spPr>
          <a:xfrm>
            <a:off x="838199" y="2972431"/>
            <a:ext cx="10515599" cy="1658878"/>
          </a:xfrm>
          <a:prstGeom prst="rect">
            <a:avLst/>
          </a:prstGeom>
        </p:spPr>
      </p:pic>
      <p:cxnSp>
        <p:nvCxnSpPr>
          <p:cNvPr id="5" name="직선 연결선 4">
            <a:extLst>
              <a:ext uri="{FF2B5EF4-FFF2-40B4-BE49-F238E27FC236}">
                <a16:creationId xmlns:a16="http://schemas.microsoft.com/office/drawing/2014/main" id="{8909ABE6-3253-4E1D-AF84-DA78765CE159}"/>
              </a:ext>
            </a:extLst>
          </p:cNvPr>
          <p:cNvCxnSpPr>
            <a:cxnSpLocks/>
          </p:cNvCxnSpPr>
          <p:nvPr/>
        </p:nvCxnSpPr>
        <p:spPr>
          <a:xfrm flipH="1">
            <a:off x="1866900" y="2972431"/>
            <a:ext cx="361950" cy="456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09DFA99C-72AC-4BF4-A4D1-9BA2F6410A8C}"/>
              </a:ext>
            </a:extLst>
          </p:cNvPr>
          <p:cNvCxnSpPr>
            <a:cxnSpLocks/>
          </p:cNvCxnSpPr>
          <p:nvPr/>
        </p:nvCxnSpPr>
        <p:spPr>
          <a:xfrm flipH="1">
            <a:off x="2886075" y="2972430"/>
            <a:ext cx="361950" cy="456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5A1F4458-CFAD-4267-929F-02A4E0A3ED3A}"/>
              </a:ext>
            </a:extLst>
          </p:cNvPr>
          <p:cNvCxnSpPr>
            <a:cxnSpLocks/>
          </p:cNvCxnSpPr>
          <p:nvPr/>
        </p:nvCxnSpPr>
        <p:spPr>
          <a:xfrm flipH="1">
            <a:off x="3484626" y="2972430"/>
            <a:ext cx="361950" cy="4565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066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61A72F8-5F0A-401E-847D-7E879C547005}"/>
              </a:ext>
            </a:extLst>
          </p:cNvPr>
          <p:cNvSpPr>
            <a:spLocks noGrp="1"/>
          </p:cNvSpPr>
          <p:nvPr>
            <p:ph type="title"/>
          </p:nvPr>
        </p:nvSpPr>
        <p:spPr/>
        <p:txBody>
          <a:bodyPr/>
          <a:lstStyle/>
          <a:p>
            <a:r>
              <a:rPr lang="en-US" altLang="ko-KR" dirty="0"/>
              <a:t>Corpus</a:t>
            </a:r>
            <a:endParaRPr lang="ko-KR" altLang="en-US" dirty="0"/>
          </a:p>
        </p:txBody>
      </p:sp>
      <p:sp>
        <p:nvSpPr>
          <p:cNvPr id="3" name="내용 개체 틀 2">
            <a:extLst>
              <a:ext uri="{FF2B5EF4-FFF2-40B4-BE49-F238E27FC236}">
                <a16:creationId xmlns:a16="http://schemas.microsoft.com/office/drawing/2014/main" id="{0823FD3F-CEA1-4D55-96B4-81E2DC5E2424}"/>
              </a:ext>
            </a:extLst>
          </p:cNvPr>
          <p:cNvSpPr>
            <a:spLocks noGrp="1"/>
          </p:cNvSpPr>
          <p:nvPr>
            <p:ph idx="1"/>
          </p:nvPr>
        </p:nvSpPr>
        <p:spPr/>
        <p:txBody>
          <a:bodyPr/>
          <a:lstStyle/>
          <a:p>
            <a:r>
              <a:rPr lang="en-US" altLang="ko-KR" dirty="0"/>
              <a:t>Corpus : </a:t>
            </a:r>
            <a:r>
              <a:rPr lang="ko-KR" altLang="en-US" dirty="0" err="1"/>
              <a:t>임베딩</a:t>
            </a:r>
            <a:r>
              <a:rPr lang="ko-KR" altLang="en-US" dirty="0"/>
              <a:t> 학습이라는 특정한 목적을 가지고 수집한 표본</a:t>
            </a:r>
            <a:endParaRPr lang="en-US" altLang="ko-KR" dirty="0"/>
          </a:p>
          <a:p>
            <a:endParaRPr lang="en-US" altLang="ko-KR" dirty="0"/>
          </a:p>
          <a:p>
            <a:r>
              <a:rPr lang="en-US" altLang="ko-KR" dirty="0"/>
              <a:t>Collection : corpus</a:t>
            </a:r>
            <a:r>
              <a:rPr lang="ko-KR" altLang="en-US" dirty="0"/>
              <a:t>에 속한 </a:t>
            </a:r>
            <a:r>
              <a:rPr lang="ko-KR" altLang="en-US" dirty="0" err="1"/>
              <a:t>각가의</a:t>
            </a:r>
            <a:r>
              <a:rPr lang="ko-KR" altLang="en-US" dirty="0"/>
              <a:t> 집합</a:t>
            </a:r>
            <a:endParaRPr lang="en-US" altLang="ko-KR" dirty="0"/>
          </a:p>
          <a:p>
            <a:endParaRPr lang="en-US" altLang="ko-KR" dirty="0"/>
          </a:p>
          <a:p>
            <a:r>
              <a:rPr lang="en-US" altLang="ko-KR" dirty="0" err="1"/>
              <a:t>Vocabularay</a:t>
            </a:r>
            <a:r>
              <a:rPr lang="en-US" altLang="ko-KR" dirty="0"/>
              <a:t> : Corpus</a:t>
            </a:r>
            <a:r>
              <a:rPr lang="ko-KR" altLang="en-US" dirty="0"/>
              <a:t>내의 중복 없는 </a:t>
            </a:r>
            <a:r>
              <a:rPr lang="en-US" altLang="ko-KR" dirty="0"/>
              <a:t>token</a:t>
            </a:r>
            <a:r>
              <a:rPr lang="ko-KR" altLang="en-US" dirty="0"/>
              <a:t>들의 집합</a:t>
            </a:r>
          </a:p>
        </p:txBody>
      </p:sp>
    </p:spTree>
    <p:extLst>
      <p:ext uri="{BB962C8B-B14F-4D97-AF65-F5344CB8AC3E}">
        <p14:creationId xmlns:p14="http://schemas.microsoft.com/office/powerpoint/2010/main" val="1300705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62F843-095C-4665-8131-EAA58FA73B43}"/>
              </a:ext>
            </a:extLst>
          </p:cNvPr>
          <p:cNvSpPr>
            <a:spLocks noGrp="1"/>
          </p:cNvSpPr>
          <p:nvPr>
            <p:ph type="title"/>
          </p:nvPr>
        </p:nvSpPr>
        <p:spPr/>
        <p:txBody>
          <a:bodyPr/>
          <a:lstStyle/>
          <a:p>
            <a:r>
              <a:rPr lang="ko-KR" altLang="en-US" dirty="0"/>
              <a:t>역할 및 종류</a:t>
            </a:r>
          </a:p>
        </p:txBody>
      </p:sp>
      <p:sp>
        <p:nvSpPr>
          <p:cNvPr id="3" name="내용 개체 틀 2">
            <a:extLst>
              <a:ext uri="{FF2B5EF4-FFF2-40B4-BE49-F238E27FC236}">
                <a16:creationId xmlns:a16="http://schemas.microsoft.com/office/drawing/2014/main" id="{E7B08446-51E0-43A7-980A-FC9DE8CD8B0E}"/>
              </a:ext>
            </a:extLst>
          </p:cNvPr>
          <p:cNvSpPr>
            <a:spLocks noGrp="1"/>
          </p:cNvSpPr>
          <p:nvPr>
            <p:ph idx="1"/>
          </p:nvPr>
        </p:nvSpPr>
        <p:spPr/>
        <p:txBody>
          <a:bodyPr>
            <a:normAutofit lnSpcReduction="10000"/>
          </a:bodyPr>
          <a:lstStyle/>
          <a:p>
            <a:r>
              <a:rPr lang="ko-KR" altLang="en-US" dirty="0"/>
              <a:t>역할</a:t>
            </a:r>
            <a:endParaRPr lang="en-US" altLang="ko-KR" dirty="0"/>
          </a:p>
          <a:p>
            <a:pPr lvl="1"/>
            <a:r>
              <a:rPr lang="ko-KR" altLang="en-US" dirty="0"/>
              <a:t>단어</a:t>
            </a:r>
            <a:r>
              <a:rPr lang="en-US" altLang="ko-KR" dirty="0"/>
              <a:t>/</a:t>
            </a:r>
            <a:r>
              <a:rPr lang="ko-KR" altLang="en-US" dirty="0"/>
              <a:t>문장 간 관련도 계산</a:t>
            </a:r>
            <a:endParaRPr lang="en-US" altLang="ko-KR" dirty="0"/>
          </a:p>
          <a:p>
            <a:pPr lvl="1"/>
            <a:r>
              <a:rPr lang="ko-KR" altLang="en-US" dirty="0"/>
              <a:t>의미적</a:t>
            </a:r>
            <a:r>
              <a:rPr lang="en-US" altLang="ko-KR" dirty="0"/>
              <a:t>/</a:t>
            </a:r>
            <a:r>
              <a:rPr lang="ko-KR" altLang="en-US" dirty="0"/>
              <a:t>문법적 정보 함축</a:t>
            </a:r>
            <a:endParaRPr lang="en-US" altLang="ko-KR" dirty="0"/>
          </a:p>
          <a:p>
            <a:pPr lvl="1"/>
            <a:r>
              <a:rPr lang="ko-KR" altLang="en-US" dirty="0"/>
              <a:t>전이학습</a:t>
            </a:r>
            <a:endParaRPr lang="en-US" altLang="ko-KR" dirty="0"/>
          </a:p>
          <a:p>
            <a:pPr lvl="1"/>
            <a:endParaRPr lang="en-US" altLang="ko-KR" dirty="0"/>
          </a:p>
          <a:p>
            <a:r>
              <a:rPr lang="ko-KR" altLang="en-US" dirty="0"/>
              <a:t>종류</a:t>
            </a:r>
            <a:endParaRPr lang="en-US" altLang="ko-KR" dirty="0"/>
          </a:p>
          <a:p>
            <a:pPr lvl="1"/>
            <a:r>
              <a:rPr lang="ko-KR" altLang="en-US" dirty="0"/>
              <a:t>행렬 분해</a:t>
            </a:r>
            <a:endParaRPr lang="en-US" altLang="ko-KR" dirty="0"/>
          </a:p>
          <a:p>
            <a:pPr lvl="1"/>
            <a:r>
              <a:rPr lang="ko-KR" altLang="en-US" dirty="0"/>
              <a:t>예측 기반</a:t>
            </a:r>
            <a:endParaRPr lang="en-US" altLang="ko-KR" dirty="0"/>
          </a:p>
          <a:p>
            <a:pPr lvl="1"/>
            <a:r>
              <a:rPr lang="ko-KR" altLang="en-US" dirty="0"/>
              <a:t>토픽 기반</a:t>
            </a:r>
            <a:endParaRPr lang="en-US" altLang="ko-KR" dirty="0"/>
          </a:p>
        </p:txBody>
      </p:sp>
    </p:spTree>
    <p:extLst>
      <p:ext uri="{BB962C8B-B14F-4D97-AF65-F5344CB8AC3E}">
        <p14:creationId xmlns:p14="http://schemas.microsoft.com/office/powerpoint/2010/main" val="257457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531BC0-F810-435C-800E-52EC5DFF83A4}"/>
              </a:ext>
            </a:extLst>
          </p:cNvPr>
          <p:cNvSpPr>
            <a:spLocks noGrp="1"/>
          </p:cNvSpPr>
          <p:nvPr>
            <p:ph type="title"/>
          </p:nvPr>
        </p:nvSpPr>
        <p:spPr/>
        <p:txBody>
          <a:bodyPr/>
          <a:lstStyle/>
          <a:p>
            <a:r>
              <a:rPr lang="ko-KR" altLang="en-US" dirty="0"/>
              <a:t>자연어 </a:t>
            </a:r>
            <a:r>
              <a:rPr lang="en-US" altLang="ko-KR" dirty="0"/>
              <a:t>-&gt; </a:t>
            </a:r>
            <a:r>
              <a:rPr lang="ko-KR" altLang="en-US" dirty="0" err="1"/>
              <a:t>임베딩</a:t>
            </a:r>
            <a:endParaRPr lang="ko-KR" altLang="en-US" dirty="0"/>
          </a:p>
        </p:txBody>
      </p:sp>
      <p:sp>
        <p:nvSpPr>
          <p:cNvPr id="3" name="내용 개체 틀 2">
            <a:extLst>
              <a:ext uri="{FF2B5EF4-FFF2-40B4-BE49-F238E27FC236}">
                <a16:creationId xmlns:a16="http://schemas.microsoft.com/office/drawing/2014/main" id="{30A5BA98-8138-4B53-A62B-753663C8DA18}"/>
              </a:ext>
            </a:extLst>
          </p:cNvPr>
          <p:cNvSpPr>
            <a:spLocks noGrp="1"/>
          </p:cNvSpPr>
          <p:nvPr>
            <p:ph idx="1"/>
          </p:nvPr>
        </p:nvSpPr>
        <p:spPr/>
        <p:txBody>
          <a:bodyPr/>
          <a:lstStyle/>
          <a:p>
            <a:r>
              <a:rPr lang="ko-KR" altLang="en-US" dirty="0"/>
              <a:t>벡터에 어떻게 의미를 녹여내는가</a:t>
            </a:r>
            <a:r>
              <a:rPr lang="en-US" altLang="ko-KR" dirty="0"/>
              <a:t>?</a:t>
            </a:r>
          </a:p>
          <a:p>
            <a:endParaRPr lang="en-US" altLang="ko-KR" dirty="0"/>
          </a:p>
          <a:p>
            <a:r>
              <a:rPr lang="en-US" altLang="ko-KR" dirty="0"/>
              <a:t>1) BOW (Bag – of – Words) - </a:t>
            </a:r>
            <a:r>
              <a:rPr lang="ko-KR" altLang="en-US" dirty="0"/>
              <a:t>많이</a:t>
            </a:r>
            <a:endParaRPr lang="en-US" altLang="ko-KR" dirty="0"/>
          </a:p>
          <a:p>
            <a:r>
              <a:rPr lang="en-US" altLang="ko-KR" dirty="0"/>
              <a:t>2) Language model - </a:t>
            </a:r>
            <a:r>
              <a:rPr lang="ko-KR" altLang="en-US" dirty="0"/>
              <a:t>순서</a:t>
            </a:r>
            <a:endParaRPr lang="en-US" altLang="ko-KR" dirty="0"/>
          </a:p>
          <a:p>
            <a:r>
              <a:rPr lang="en-US" altLang="ko-KR" dirty="0"/>
              <a:t>3) Distribution hypothesis - </a:t>
            </a:r>
            <a:r>
              <a:rPr lang="ko-KR" altLang="en-US" dirty="0"/>
              <a:t>같이</a:t>
            </a:r>
          </a:p>
        </p:txBody>
      </p:sp>
    </p:spTree>
    <p:extLst>
      <p:ext uri="{BB962C8B-B14F-4D97-AF65-F5344CB8AC3E}">
        <p14:creationId xmlns:p14="http://schemas.microsoft.com/office/powerpoint/2010/main" val="4145215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1B1510-6B28-42C6-85BD-6C4B847A684D}"/>
              </a:ext>
            </a:extLst>
          </p:cNvPr>
          <p:cNvSpPr>
            <a:spLocks noGrp="1"/>
          </p:cNvSpPr>
          <p:nvPr>
            <p:ph type="title"/>
          </p:nvPr>
        </p:nvSpPr>
        <p:spPr>
          <a:xfrm>
            <a:off x="648929" y="629266"/>
            <a:ext cx="3505495" cy="1622321"/>
          </a:xfrm>
        </p:spPr>
        <p:txBody>
          <a:bodyPr>
            <a:normAutofit/>
          </a:bodyPr>
          <a:lstStyle/>
          <a:p>
            <a:endParaRPr lang="ko-KR" altLang="en-US"/>
          </a:p>
        </p:txBody>
      </p:sp>
      <p:sp>
        <p:nvSpPr>
          <p:cNvPr id="3" name="내용 개체 틀 2">
            <a:extLst>
              <a:ext uri="{FF2B5EF4-FFF2-40B4-BE49-F238E27FC236}">
                <a16:creationId xmlns:a16="http://schemas.microsoft.com/office/drawing/2014/main" id="{EB3D7363-E522-4C5D-859A-ECD7980E8584}"/>
              </a:ext>
            </a:extLst>
          </p:cNvPr>
          <p:cNvSpPr>
            <a:spLocks noGrp="1"/>
          </p:cNvSpPr>
          <p:nvPr>
            <p:ph idx="1"/>
          </p:nvPr>
        </p:nvSpPr>
        <p:spPr>
          <a:xfrm>
            <a:off x="648931" y="2438400"/>
            <a:ext cx="3505494" cy="3785419"/>
          </a:xfrm>
        </p:spPr>
        <p:txBody>
          <a:bodyPr>
            <a:normAutofit/>
          </a:bodyPr>
          <a:lstStyle/>
          <a:p>
            <a:r>
              <a:rPr lang="en-US" altLang="ko-KR" sz="2000"/>
              <a:t>https://wikidocs.net/33274</a:t>
            </a:r>
            <a:endParaRPr lang="ko-KR" altLang="en-US" sz="2000"/>
          </a:p>
        </p:txBody>
      </p:sp>
      <p:pic>
        <p:nvPicPr>
          <p:cNvPr id="5" name="그림 4" descr="텍스트이(가) 표시된 사진&#10;&#10;자동 생성된 설명">
            <a:extLst>
              <a:ext uri="{FF2B5EF4-FFF2-40B4-BE49-F238E27FC236}">
                <a16:creationId xmlns:a16="http://schemas.microsoft.com/office/drawing/2014/main" id="{3B398A38-0514-4E46-BFB0-E735B1BA0C05}"/>
              </a:ext>
            </a:extLst>
          </p:cNvPr>
          <p:cNvPicPr>
            <a:picLocks noChangeAspect="1"/>
          </p:cNvPicPr>
          <p:nvPr/>
        </p:nvPicPr>
        <p:blipFill>
          <a:blip r:embed="rId2"/>
          <a:stretch>
            <a:fillRect/>
          </a:stretch>
        </p:blipFill>
        <p:spPr>
          <a:xfrm>
            <a:off x="5769281" y="807593"/>
            <a:ext cx="5292493" cy="5239568"/>
          </a:xfrm>
          <a:prstGeom prst="rect">
            <a:avLst/>
          </a:prstGeom>
          <a:effectLst/>
        </p:spPr>
      </p:pic>
    </p:spTree>
    <p:extLst>
      <p:ext uri="{BB962C8B-B14F-4D97-AF65-F5344CB8AC3E}">
        <p14:creationId xmlns:p14="http://schemas.microsoft.com/office/powerpoint/2010/main" val="2113983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68051A8-3BC1-4DA8-A0FA-116119F58ECC}"/>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C3FA4AE6-4A20-44C0-9F99-5C8B13DBA011}"/>
              </a:ext>
            </a:extLst>
          </p:cNvPr>
          <p:cNvSpPr>
            <a:spLocks noGrp="1"/>
          </p:cNvSpPr>
          <p:nvPr>
            <p:ph idx="1"/>
          </p:nvPr>
        </p:nvSpPr>
        <p:spPr/>
        <p:txBody>
          <a:bodyPr/>
          <a:lstStyle/>
          <a:p>
            <a:r>
              <a:rPr lang="en-US" altLang="ko-KR" b="0" i="0" dirty="0">
                <a:solidFill>
                  <a:srgbClr val="000000"/>
                </a:solidFill>
                <a:effectLst/>
                <a:latin typeface="Consolas" panose="020B0609020204030204" pitchFamily="49" charset="0"/>
              </a:rPr>
              <a:t>text = </a:t>
            </a:r>
            <a:r>
              <a:rPr lang="en-US" altLang="ko-KR" b="0" i="0" dirty="0">
                <a:solidFill>
                  <a:srgbClr val="880000"/>
                </a:solidFill>
                <a:effectLst/>
                <a:latin typeface="Consolas" panose="020B0609020204030204" pitchFamily="49" charset="0"/>
              </a:rPr>
              <a:t>"A barber is a person. a barber is good person. a barber is huge person. he Knew A Secret! The Secret He Kept is huge secret. Huge secret. His barber kept his word. a barber kept his word. His barber kept his secret. But keeping and keeping such a huge secret to himself was driving the barber crazy. the barber went up a huge mountain."</a:t>
            </a:r>
            <a:endParaRPr lang="ko-KR" altLang="en-US" dirty="0"/>
          </a:p>
          <a:p>
            <a:endParaRPr lang="ko-KR" altLang="en-US" dirty="0"/>
          </a:p>
        </p:txBody>
      </p:sp>
    </p:spTree>
    <p:extLst>
      <p:ext uri="{BB962C8B-B14F-4D97-AF65-F5344CB8AC3E}">
        <p14:creationId xmlns:p14="http://schemas.microsoft.com/office/powerpoint/2010/main" val="687043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96EB11-B67E-46AD-AF6B-B01F27808433}"/>
              </a:ext>
            </a:extLst>
          </p:cNvPr>
          <p:cNvSpPr>
            <a:spLocks noGrp="1"/>
          </p:cNvSpPr>
          <p:nvPr>
            <p:ph type="title"/>
          </p:nvPr>
        </p:nvSpPr>
        <p:spPr/>
        <p:txBody>
          <a:bodyPr/>
          <a:lstStyle/>
          <a:p>
            <a:endParaRPr lang="ko-KR" altLang="en-US" dirty="0"/>
          </a:p>
        </p:txBody>
      </p:sp>
      <p:sp>
        <p:nvSpPr>
          <p:cNvPr id="3" name="내용 개체 틀 2">
            <a:extLst>
              <a:ext uri="{FF2B5EF4-FFF2-40B4-BE49-F238E27FC236}">
                <a16:creationId xmlns:a16="http://schemas.microsoft.com/office/drawing/2014/main" id="{439D70D0-805E-4481-AAB4-0FB3F12F4DDA}"/>
              </a:ext>
            </a:extLst>
          </p:cNvPr>
          <p:cNvSpPr>
            <a:spLocks noGrp="1"/>
          </p:cNvSpPr>
          <p:nvPr>
            <p:ph idx="1"/>
          </p:nvPr>
        </p:nvSpPr>
        <p:spPr/>
        <p:txBody>
          <a:bodyPr/>
          <a:lstStyle/>
          <a:p>
            <a:r>
              <a:rPr lang="en-US" altLang="ko-KR" b="0" i="0" dirty="0">
                <a:solidFill>
                  <a:srgbClr val="000000"/>
                </a:solidFill>
                <a:effectLst/>
                <a:latin typeface="Consolas" panose="020B0609020204030204" pitchFamily="49" charset="0"/>
              </a:rPr>
              <a:t>text = </a:t>
            </a:r>
            <a:r>
              <a:rPr lang="en-US" altLang="ko-KR" b="0" i="0" dirty="0">
                <a:solidFill>
                  <a:srgbClr val="880000"/>
                </a:solidFill>
                <a:effectLst/>
                <a:latin typeface="Consolas" panose="020B0609020204030204" pitchFamily="49" charset="0"/>
              </a:rPr>
              <a:t>"A barber is a person. a barber is good person. a barber is huge person. he Knew A Secret! The Secret He Kept is huge secret. Huge secret. His barber kept his word. a barber kept his word. His barber kept his secret. But keeping and keeping such a huge secret to himself was driving the barber crazy. the barber went up a huge mountain."</a:t>
            </a:r>
            <a:endParaRPr lang="ko-KR" altLang="en-US" dirty="0"/>
          </a:p>
        </p:txBody>
      </p:sp>
      <p:cxnSp>
        <p:nvCxnSpPr>
          <p:cNvPr id="5" name="직선 연결선 4">
            <a:extLst>
              <a:ext uri="{FF2B5EF4-FFF2-40B4-BE49-F238E27FC236}">
                <a16:creationId xmlns:a16="http://schemas.microsoft.com/office/drawing/2014/main" id="{24475726-469F-4390-A392-B872A701E79B}"/>
              </a:ext>
            </a:extLst>
          </p:cNvPr>
          <p:cNvCxnSpPr/>
          <p:nvPr/>
        </p:nvCxnSpPr>
        <p:spPr>
          <a:xfrm flipH="1">
            <a:off x="4497980" y="1877877"/>
            <a:ext cx="352697" cy="3689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6" name="직선 연결선 5">
            <a:extLst>
              <a:ext uri="{FF2B5EF4-FFF2-40B4-BE49-F238E27FC236}">
                <a16:creationId xmlns:a16="http://schemas.microsoft.com/office/drawing/2014/main" id="{5CF02AD0-E9A8-4A80-94D3-C226D331447D}"/>
              </a:ext>
            </a:extLst>
          </p:cNvPr>
          <p:cNvCxnSpPr/>
          <p:nvPr/>
        </p:nvCxnSpPr>
        <p:spPr>
          <a:xfrm flipH="1">
            <a:off x="2668090" y="1877877"/>
            <a:ext cx="352697" cy="3689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 name="직선 연결선 6">
            <a:extLst>
              <a:ext uri="{FF2B5EF4-FFF2-40B4-BE49-F238E27FC236}">
                <a16:creationId xmlns:a16="http://schemas.microsoft.com/office/drawing/2014/main" id="{E5DBCBEB-2AB7-4D38-B57B-D1E110D5A14B}"/>
              </a:ext>
            </a:extLst>
          </p:cNvPr>
          <p:cNvCxnSpPr/>
          <p:nvPr/>
        </p:nvCxnSpPr>
        <p:spPr>
          <a:xfrm flipH="1">
            <a:off x="4994369" y="1877877"/>
            <a:ext cx="352697" cy="3689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 name="직선 연결선 7">
            <a:extLst>
              <a:ext uri="{FF2B5EF4-FFF2-40B4-BE49-F238E27FC236}">
                <a16:creationId xmlns:a16="http://schemas.microsoft.com/office/drawing/2014/main" id="{BDAD66DF-57CC-4E05-872E-87E214D94286}"/>
              </a:ext>
            </a:extLst>
          </p:cNvPr>
          <p:cNvCxnSpPr/>
          <p:nvPr/>
        </p:nvCxnSpPr>
        <p:spPr>
          <a:xfrm flipH="1">
            <a:off x="6895013" y="1877877"/>
            <a:ext cx="352697" cy="3689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 name="직선 연결선 8">
            <a:extLst>
              <a:ext uri="{FF2B5EF4-FFF2-40B4-BE49-F238E27FC236}">
                <a16:creationId xmlns:a16="http://schemas.microsoft.com/office/drawing/2014/main" id="{555FC3A1-4F5A-48F0-8056-C0A40E008DA9}"/>
              </a:ext>
            </a:extLst>
          </p:cNvPr>
          <p:cNvCxnSpPr/>
          <p:nvPr/>
        </p:nvCxnSpPr>
        <p:spPr>
          <a:xfrm flipH="1">
            <a:off x="8771709" y="1877877"/>
            <a:ext cx="352697" cy="3689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 name="직선 연결선 9">
            <a:extLst>
              <a:ext uri="{FF2B5EF4-FFF2-40B4-BE49-F238E27FC236}">
                <a16:creationId xmlns:a16="http://schemas.microsoft.com/office/drawing/2014/main" id="{AE8C68BF-24D5-4F9C-B874-A4FC846D434F}"/>
              </a:ext>
            </a:extLst>
          </p:cNvPr>
          <p:cNvCxnSpPr/>
          <p:nvPr/>
        </p:nvCxnSpPr>
        <p:spPr>
          <a:xfrm flipH="1">
            <a:off x="9072154" y="2299064"/>
            <a:ext cx="352697" cy="3689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 name="직선 연결선 10">
            <a:extLst>
              <a:ext uri="{FF2B5EF4-FFF2-40B4-BE49-F238E27FC236}">
                <a16:creationId xmlns:a16="http://schemas.microsoft.com/office/drawing/2014/main" id="{6B1AF4D6-C637-4A5D-BF7F-2A1915E96060}"/>
              </a:ext>
            </a:extLst>
          </p:cNvPr>
          <p:cNvCxnSpPr/>
          <p:nvPr/>
        </p:nvCxnSpPr>
        <p:spPr>
          <a:xfrm flipH="1">
            <a:off x="7648302" y="2299064"/>
            <a:ext cx="352697" cy="3689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2" name="직선 연결선 11">
            <a:extLst>
              <a:ext uri="{FF2B5EF4-FFF2-40B4-BE49-F238E27FC236}">
                <a16:creationId xmlns:a16="http://schemas.microsoft.com/office/drawing/2014/main" id="{B75FEC6C-EA74-4CF2-8E50-7D60A3B1E4E5}"/>
              </a:ext>
            </a:extLst>
          </p:cNvPr>
          <p:cNvCxnSpPr/>
          <p:nvPr/>
        </p:nvCxnSpPr>
        <p:spPr>
          <a:xfrm flipH="1">
            <a:off x="4484916" y="2299064"/>
            <a:ext cx="352697" cy="3689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3" name="직선 연결선 12">
            <a:extLst>
              <a:ext uri="{FF2B5EF4-FFF2-40B4-BE49-F238E27FC236}">
                <a16:creationId xmlns:a16="http://schemas.microsoft.com/office/drawing/2014/main" id="{C54FA8B8-CA52-467A-8832-AEF11D56C68A}"/>
              </a:ext>
            </a:extLst>
          </p:cNvPr>
          <p:cNvCxnSpPr/>
          <p:nvPr/>
        </p:nvCxnSpPr>
        <p:spPr>
          <a:xfrm flipH="1">
            <a:off x="2555967" y="2299064"/>
            <a:ext cx="352697" cy="3689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4" name="직선 연결선 13">
            <a:extLst>
              <a:ext uri="{FF2B5EF4-FFF2-40B4-BE49-F238E27FC236}">
                <a16:creationId xmlns:a16="http://schemas.microsoft.com/office/drawing/2014/main" id="{C1998A3F-B3AE-4B35-A63A-CF1B6481FF96}"/>
              </a:ext>
            </a:extLst>
          </p:cNvPr>
          <p:cNvCxnSpPr/>
          <p:nvPr/>
        </p:nvCxnSpPr>
        <p:spPr>
          <a:xfrm flipH="1">
            <a:off x="3344093" y="2667999"/>
            <a:ext cx="352697" cy="3689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5" name="직선 연결선 14">
            <a:extLst>
              <a:ext uri="{FF2B5EF4-FFF2-40B4-BE49-F238E27FC236}">
                <a16:creationId xmlns:a16="http://schemas.microsoft.com/office/drawing/2014/main" id="{1988A4AC-FCB9-40B8-AFF5-420891811CAA}"/>
              </a:ext>
            </a:extLst>
          </p:cNvPr>
          <p:cNvCxnSpPr/>
          <p:nvPr/>
        </p:nvCxnSpPr>
        <p:spPr>
          <a:xfrm flipH="1">
            <a:off x="4844145" y="2667999"/>
            <a:ext cx="352697" cy="3689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6" name="직선 연결선 15">
            <a:extLst>
              <a:ext uri="{FF2B5EF4-FFF2-40B4-BE49-F238E27FC236}">
                <a16:creationId xmlns:a16="http://schemas.microsoft.com/office/drawing/2014/main" id="{43FA78D6-C8F9-483B-BA58-19342BE4A7EC}"/>
              </a:ext>
            </a:extLst>
          </p:cNvPr>
          <p:cNvCxnSpPr/>
          <p:nvPr/>
        </p:nvCxnSpPr>
        <p:spPr>
          <a:xfrm flipH="1">
            <a:off x="2063933" y="3816826"/>
            <a:ext cx="352697" cy="3689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7" name="직선 연결선 16">
            <a:extLst>
              <a:ext uri="{FF2B5EF4-FFF2-40B4-BE49-F238E27FC236}">
                <a16:creationId xmlns:a16="http://schemas.microsoft.com/office/drawing/2014/main" id="{8F0C5E34-1A47-447C-9C53-B78FDB226C5B}"/>
              </a:ext>
            </a:extLst>
          </p:cNvPr>
          <p:cNvCxnSpPr/>
          <p:nvPr/>
        </p:nvCxnSpPr>
        <p:spPr>
          <a:xfrm flipH="1">
            <a:off x="5355773" y="3055644"/>
            <a:ext cx="352697" cy="3689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8" name="직선 연결선 17">
            <a:extLst>
              <a:ext uri="{FF2B5EF4-FFF2-40B4-BE49-F238E27FC236}">
                <a16:creationId xmlns:a16="http://schemas.microsoft.com/office/drawing/2014/main" id="{09F5E93F-CF4D-4227-8245-D9CC3B78DCEF}"/>
              </a:ext>
            </a:extLst>
          </p:cNvPr>
          <p:cNvCxnSpPr/>
          <p:nvPr/>
        </p:nvCxnSpPr>
        <p:spPr>
          <a:xfrm flipH="1">
            <a:off x="4844145" y="3816826"/>
            <a:ext cx="352697" cy="3689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9" name="직선 연결선 18">
            <a:extLst>
              <a:ext uri="{FF2B5EF4-FFF2-40B4-BE49-F238E27FC236}">
                <a16:creationId xmlns:a16="http://schemas.microsoft.com/office/drawing/2014/main" id="{1BDB1C08-50F9-4745-B620-4A2846430F60}"/>
              </a:ext>
            </a:extLst>
          </p:cNvPr>
          <p:cNvCxnSpPr/>
          <p:nvPr/>
        </p:nvCxnSpPr>
        <p:spPr>
          <a:xfrm flipH="1">
            <a:off x="6958153" y="4242254"/>
            <a:ext cx="352697" cy="3689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0" name="직선 연결선 19">
            <a:extLst>
              <a:ext uri="{FF2B5EF4-FFF2-40B4-BE49-F238E27FC236}">
                <a16:creationId xmlns:a16="http://schemas.microsoft.com/office/drawing/2014/main" id="{5C205EE1-1219-440D-8969-04BA7732799B}"/>
              </a:ext>
            </a:extLst>
          </p:cNvPr>
          <p:cNvCxnSpPr/>
          <p:nvPr/>
        </p:nvCxnSpPr>
        <p:spPr>
          <a:xfrm flipH="1">
            <a:off x="7535092" y="4242254"/>
            <a:ext cx="352697" cy="36893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4687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96EB11-B67E-46AD-AF6B-B01F27808433}"/>
              </a:ext>
            </a:extLst>
          </p:cNvPr>
          <p:cNvSpPr>
            <a:spLocks noGrp="1"/>
          </p:cNvSpPr>
          <p:nvPr>
            <p:ph type="title"/>
          </p:nvPr>
        </p:nvSpPr>
        <p:spPr/>
        <p:txBody>
          <a:bodyPr/>
          <a:lstStyle/>
          <a:p>
            <a:endParaRPr lang="ko-KR" altLang="en-US" dirty="0"/>
          </a:p>
        </p:txBody>
      </p:sp>
      <p:sp>
        <p:nvSpPr>
          <p:cNvPr id="3" name="내용 개체 틀 2">
            <a:extLst>
              <a:ext uri="{FF2B5EF4-FFF2-40B4-BE49-F238E27FC236}">
                <a16:creationId xmlns:a16="http://schemas.microsoft.com/office/drawing/2014/main" id="{439D70D0-805E-4481-AAB4-0FB3F12F4DDA}"/>
              </a:ext>
            </a:extLst>
          </p:cNvPr>
          <p:cNvSpPr>
            <a:spLocks noGrp="1"/>
          </p:cNvSpPr>
          <p:nvPr>
            <p:ph idx="1"/>
          </p:nvPr>
        </p:nvSpPr>
        <p:spPr/>
        <p:txBody>
          <a:bodyPr/>
          <a:lstStyle/>
          <a:p>
            <a:r>
              <a:rPr lang="en-US" altLang="ko-KR" b="0" i="0" dirty="0">
                <a:solidFill>
                  <a:srgbClr val="000000"/>
                </a:solidFill>
                <a:effectLst/>
                <a:latin typeface="Consolas" panose="020B0609020204030204" pitchFamily="49" charset="0"/>
              </a:rPr>
              <a:t>text = </a:t>
            </a:r>
            <a:r>
              <a:rPr lang="en-US" altLang="ko-KR" b="0" i="0" dirty="0">
                <a:solidFill>
                  <a:srgbClr val="880000"/>
                </a:solidFill>
                <a:effectLst/>
                <a:latin typeface="Consolas" panose="020B0609020204030204" pitchFamily="49" charset="0"/>
              </a:rPr>
              <a:t>"barber person. barber good person. barber huge person. Knew Secret! The Secret Kept huge secret. Huge secret. His barber kept his word. barber kept his word. His barber kept his secret. But keeping and keeping such huge secret himself was driving the barber crazy. the barber went huge mountain."</a:t>
            </a:r>
            <a:endParaRPr lang="ko-KR" altLang="en-US" dirty="0"/>
          </a:p>
        </p:txBody>
      </p:sp>
    </p:spTree>
    <p:extLst>
      <p:ext uri="{BB962C8B-B14F-4D97-AF65-F5344CB8AC3E}">
        <p14:creationId xmlns:p14="http://schemas.microsoft.com/office/powerpoint/2010/main" val="410413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F91AB-5B78-47C6-B3DD-9050EA4E1E47}"/>
              </a:ext>
            </a:extLst>
          </p:cNvPr>
          <p:cNvSpPr>
            <a:spLocks noGrp="1"/>
          </p:cNvSpPr>
          <p:nvPr>
            <p:ph type="title"/>
          </p:nvPr>
        </p:nvSpPr>
        <p:spPr/>
        <p:txBody>
          <a:bodyPr/>
          <a:lstStyle/>
          <a:p>
            <a:r>
              <a:rPr lang="en-US" altLang="ko-KR" dirty="0"/>
              <a:t>ICONI</a:t>
            </a:r>
            <a:endParaRPr lang="ko-KR" altLang="en-US" dirty="0"/>
          </a:p>
        </p:txBody>
      </p:sp>
      <p:sp>
        <p:nvSpPr>
          <p:cNvPr id="3" name="내용 개체 틀 2">
            <a:extLst>
              <a:ext uri="{FF2B5EF4-FFF2-40B4-BE49-F238E27FC236}">
                <a16:creationId xmlns:a16="http://schemas.microsoft.com/office/drawing/2014/main" id="{2F2E8D3B-DD16-4832-B533-902C6ACEC676}"/>
              </a:ext>
            </a:extLst>
          </p:cNvPr>
          <p:cNvSpPr>
            <a:spLocks noGrp="1"/>
          </p:cNvSpPr>
          <p:nvPr>
            <p:ph idx="1"/>
          </p:nvPr>
        </p:nvSpPr>
        <p:spPr/>
        <p:txBody>
          <a:bodyPr/>
          <a:lstStyle/>
          <a:p>
            <a:r>
              <a:rPr lang="en-US" altLang="ko-KR" dirty="0"/>
              <a:t>Abstract 9/15</a:t>
            </a:r>
          </a:p>
          <a:p>
            <a:r>
              <a:rPr lang="en-US" altLang="ko-KR" dirty="0"/>
              <a:t>Paper 9/30</a:t>
            </a:r>
          </a:p>
          <a:p>
            <a:r>
              <a:rPr lang="en-US" altLang="ko-KR" dirty="0"/>
              <a:t>Decision notification 10/15</a:t>
            </a:r>
          </a:p>
          <a:p>
            <a:r>
              <a:rPr lang="en-US" altLang="ko-KR" dirty="0"/>
              <a:t>Camera-ready paper 10/27</a:t>
            </a:r>
          </a:p>
          <a:p>
            <a:r>
              <a:rPr lang="en-US" altLang="ko-KR" dirty="0"/>
              <a:t>Registration 11/11</a:t>
            </a:r>
          </a:p>
          <a:p>
            <a:r>
              <a:rPr lang="en-US" altLang="ko-KR" dirty="0"/>
              <a:t>Conference 12/12~14</a:t>
            </a:r>
            <a:endParaRPr lang="ko-KR" altLang="en-US" dirty="0"/>
          </a:p>
        </p:txBody>
      </p:sp>
    </p:spTree>
    <p:extLst>
      <p:ext uri="{BB962C8B-B14F-4D97-AF65-F5344CB8AC3E}">
        <p14:creationId xmlns:p14="http://schemas.microsoft.com/office/powerpoint/2010/main" val="4068365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96EB11-B67E-46AD-AF6B-B01F27808433}"/>
              </a:ext>
            </a:extLst>
          </p:cNvPr>
          <p:cNvSpPr>
            <a:spLocks noGrp="1"/>
          </p:cNvSpPr>
          <p:nvPr>
            <p:ph type="title"/>
          </p:nvPr>
        </p:nvSpPr>
        <p:spPr/>
        <p:txBody>
          <a:bodyPr/>
          <a:lstStyle/>
          <a:p>
            <a:endParaRPr lang="ko-KR" altLang="en-US" dirty="0"/>
          </a:p>
        </p:txBody>
      </p:sp>
      <p:sp>
        <p:nvSpPr>
          <p:cNvPr id="3" name="내용 개체 틀 2">
            <a:extLst>
              <a:ext uri="{FF2B5EF4-FFF2-40B4-BE49-F238E27FC236}">
                <a16:creationId xmlns:a16="http://schemas.microsoft.com/office/drawing/2014/main" id="{439D70D0-805E-4481-AAB4-0FB3F12F4DDA}"/>
              </a:ext>
            </a:extLst>
          </p:cNvPr>
          <p:cNvSpPr>
            <a:spLocks noGrp="1"/>
          </p:cNvSpPr>
          <p:nvPr>
            <p:ph idx="1"/>
          </p:nvPr>
        </p:nvSpPr>
        <p:spPr/>
        <p:txBody>
          <a:bodyPr/>
          <a:lstStyle/>
          <a:p>
            <a:r>
              <a:rPr lang="en-US" altLang="ko-KR" b="0" i="0" dirty="0">
                <a:solidFill>
                  <a:srgbClr val="000000"/>
                </a:solidFill>
                <a:effectLst/>
                <a:latin typeface="Consolas" panose="020B0609020204030204" pitchFamily="49" charset="0"/>
              </a:rPr>
              <a:t>text = </a:t>
            </a:r>
            <a:r>
              <a:rPr lang="en-US" altLang="ko-KR" b="0" i="0" dirty="0">
                <a:solidFill>
                  <a:srgbClr val="880000"/>
                </a:solidFill>
                <a:effectLst/>
                <a:latin typeface="Consolas" panose="020B0609020204030204" pitchFamily="49" charset="0"/>
              </a:rPr>
              <a:t>"barber person. barber good person. barber huge person. knew secret! the secret kept huge secret. huge secret. his barber kept his word. barber kept his word. </a:t>
            </a:r>
            <a:r>
              <a:rPr lang="en-US" altLang="ko-KR" dirty="0">
                <a:solidFill>
                  <a:srgbClr val="880000"/>
                </a:solidFill>
                <a:latin typeface="Consolas" panose="020B0609020204030204" pitchFamily="49" charset="0"/>
              </a:rPr>
              <a:t>h</a:t>
            </a:r>
            <a:r>
              <a:rPr lang="en-US" altLang="ko-KR" b="0" i="0" dirty="0">
                <a:solidFill>
                  <a:srgbClr val="880000"/>
                </a:solidFill>
                <a:effectLst/>
                <a:latin typeface="Consolas" panose="020B0609020204030204" pitchFamily="49" charset="0"/>
              </a:rPr>
              <a:t>is barber kept his secret. but keeping and keeping such huge secret himself was driving the barber crazy. the barber went huge mountain."</a:t>
            </a:r>
            <a:endParaRPr lang="ko-KR" altLang="en-US" dirty="0"/>
          </a:p>
        </p:txBody>
      </p:sp>
    </p:spTree>
    <p:extLst>
      <p:ext uri="{BB962C8B-B14F-4D97-AF65-F5344CB8AC3E}">
        <p14:creationId xmlns:p14="http://schemas.microsoft.com/office/powerpoint/2010/main" val="1897508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96EB11-B67E-46AD-AF6B-B01F27808433}"/>
              </a:ext>
            </a:extLst>
          </p:cNvPr>
          <p:cNvSpPr>
            <a:spLocks noGrp="1"/>
          </p:cNvSpPr>
          <p:nvPr>
            <p:ph type="title"/>
          </p:nvPr>
        </p:nvSpPr>
        <p:spPr/>
        <p:txBody>
          <a:bodyPr/>
          <a:lstStyle/>
          <a:p>
            <a:endParaRPr lang="ko-KR" altLang="en-US" dirty="0"/>
          </a:p>
        </p:txBody>
      </p:sp>
      <p:sp>
        <p:nvSpPr>
          <p:cNvPr id="3" name="내용 개체 틀 2">
            <a:extLst>
              <a:ext uri="{FF2B5EF4-FFF2-40B4-BE49-F238E27FC236}">
                <a16:creationId xmlns:a16="http://schemas.microsoft.com/office/drawing/2014/main" id="{439D70D0-805E-4481-AAB4-0FB3F12F4DDA}"/>
              </a:ext>
            </a:extLst>
          </p:cNvPr>
          <p:cNvSpPr>
            <a:spLocks noGrp="1"/>
          </p:cNvSpPr>
          <p:nvPr>
            <p:ph idx="1"/>
          </p:nvPr>
        </p:nvSpPr>
        <p:spPr/>
        <p:txBody>
          <a:bodyPr/>
          <a:lstStyle/>
          <a:p>
            <a:r>
              <a:rPr lang="en-US" altLang="ko-KR" b="0" i="0" dirty="0">
                <a:solidFill>
                  <a:srgbClr val="000000"/>
                </a:solidFill>
                <a:effectLst/>
                <a:latin typeface="Consolas" panose="020B0609020204030204" pitchFamily="49" charset="0"/>
              </a:rPr>
              <a:t>text = </a:t>
            </a:r>
            <a:r>
              <a:rPr lang="en-US" altLang="ko-KR" b="0" i="0" dirty="0">
                <a:solidFill>
                  <a:srgbClr val="880000"/>
                </a:solidFill>
                <a:effectLst/>
                <a:latin typeface="Consolas" panose="020B0609020204030204" pitchFamily="49" charset="0"/>
              </a:rPr>
              <a:t>"barber person. barber good person. barber huge person. knew secret! the secret kept huge secret. huge secret. his barber kept his word. barber kept his word. his barber kept his secret. but keeping and keeping such huge secret himself was driving the barber crazy. the barber went huge mountain."</a:t>
            </a:r>
            <a:endParaRPr lang="ko-KR" altLang="en-US" dirty="0"/>
          </a:p>
        </p:txBody>
      </p:sp>
      <p:sp>
        <p:nvSpPr>
          <p:cNvPr id="4" name="타원 3">
            <a:extLst>
              <a:ext uri="{FF2B5EF4-FFF2-40B4-BE49-F238E27FC236}">
                <a16:creationId xmlns:a16="http://schemas.microsoft.com/office/drawing/2014/main" id="{C0E1DB85-6CF5-422B-807C-BA6532B6B49B}"/>
              </a:ext>
            </a:extLst>
          </p:cNvPr>
          <p:cNvSpPr/>
          <p:nvPr/>
        </p:nvSpPr>
        <p:spPr>
          <a:xfrm>
            <a:off x="6096000" y="2233748"/>
            <a:ext cx="892629" cy="404948"/>
          </a:xfrm>
          <a:prstGeom prst="ellipse">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9" name="타원 8">
            <a:extLst>
              <a:ext uri="{FF2B5EF4-FFF2-40B4-BE49-F238E27FC236}">
                <a16:creationId xmlns:a16="http://schemas.microsoft.com/office/drawing/2014/main" id="{F4994DAB-2478-4596-BDC1-140198618C9C}"/>
              </a:ext>
            </a:extLst>
          </p:cNvPr>
          <p:cNvSpPr/>
          <p:nvPr/>
        </p:nvSpPr>
        <p:spPr>
          <a:xfrm>
            <a:off x="5064034" y="2599510"/>
            <a:ext cx="892629" cy="404948"/>
          </a:xfrm>
          <a:prstGeom prst="ellipse">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12" name="타원 11">
            <a:extLst>
              <a:ext uri="{FF2B5EF4-FFF2-40B4-BE49-F238E27FC236}">
                <a16:creationId xmlns:a16="http://schemas.microsoft.com/office/drawing/2014/main" id="{4C2A2F03-1779-4AE0-B31D-8711D0504B27}"/>
              </a:ext>
            </a:extLst>
          </p:cNvPr>
          <p:cNvSpPr/>
          <p:nvPr/>
        </p:nvSpPr>
        <p:spPr>
          <a:xfrm>
            <a:off x="8208917" y="2599510"/>
            <a:ext cx="892629" cy="404948"/>
          </a:xfrm>
          <a:prstGeom prst="ellipse">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15" name="타원 14">
            <a:extLst>
              <a:ext uri="{FF2B5EF4-FFF2-40B4-BE49-F238E27FC236}">
                <a16:creationId xmlns:a16="http://schemas.microsoft.com/office/drawing/2014/main" id="{2D11A8F9-32BC-4A29-9C53-798354EEE503}"/>
              </a:ext>
            </a:extLst>
          </p:cNvPr>
          <p:cNvSpPr/>
          <p:nvPr/>
        </p:nvSpPr>
        <p:spPr>
          <a:xfrm>
            <a:off x="3348446" y="3004458"/>
            <a:ext cx="892629" cy="404948"/>
          </a:xfrm>
          <a:prstGeom prst="ellipse">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16" name="타원 15">
            <a:extLst>
              <a:ext uri="{FF2B5EF4-FFF2-40B4-BE49-F238E27FC236}">
                <a16:creationId xmlns:a16="http://schemas.microsoft.com/office/drawing/2014/main" id="{6FBDAEA7-89FB-440E-976E-6D1812A896B9}"/>
              </a:ext>
            </a:extLst>
          </p:cNvPr>
          <p:cNvSpPr/>
          <p:nvPr/>
        </p:nvSpPr>
        <p:spPr>
          <a:xfrm>
            <a:off x="985157" y="3798820"/>
            <a:ext cx="892629" cy="404948"/>
          </a:xfrm>
          <a:prstGeom prst="ellipse">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17" name="타원 16">
            <a:extLst>
              <a:ext uri="{FF2B5EF4-FFF2-40B4-BE49-F238E27FC236}">
                <a16:creationId xmlns:a16="http://schemas.microsoft.com/office/drawing/2014/main" id="{C29A065D-4732-43E2-9075-41EC8873DA27}"/>
              </a:ext>
            </a:extLst>
          </p:cNvPr>
          <p:cNvSpPr/>
          <p:nvPr/>
        </p:nvSpPr>
        <p:spPr>
          <a:xfrm>
            <a:off x="8420099" y="3004458"/>
            <a:ext cx="892629" cy="404948"/>
          </a:xfrm>
          <a:prstGeom prst="ellipse">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18" name="타원 17">
            <a:extLst>
              <a:ext uri="{FF2B5EF4-FFF2-40B4-BE49-F238E27FC236}">
                <a16:creationId xmlns:a16="http://schemas.microsoft.com/office/drawing/2014/main" id="{58468B3B-D9CB-4377-B19B-A86B7EF8EFB3}"/>
              </a:ext>
            </a:extLst>
          </p:cNvPr>
          <p:cNvSpPr/>
          <p:nvPr/>
        </p:nvSpPr>
        <p:spPr>
          <a:xfrm>
            <a:off x="883376" y="3400652"/>
            <a:ext cx="892629" cy="404948"/>
          </a:xfrm>
          <a:prstGeom prst="ellipse">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19" name="타원 18">
            <a:extLst>
              <a:ext uri="{FF2B5EF4-FFF2-40B4-BE49-F238E27FC236}">
                <a16:creationId xmlns:a16="http://schemas.microsoft.com/office/drawing/2014/main" id="{FE7B4F4D-67D7-4092-969B-05B60DA14F9A}"/>
              </a:ext>
            </a:extLst>
          </p:cNvPr>
          <p:cNvSpPr/>
          <p:nvPr/>
        </p:nvSpPr>
        <p:spPr>
          <a:xfrm>
            <a:off x="3348446" y="3404961"/>
            <a:ext cx="892629" cy="404948"/>
          </a:xfrm>
          <a:prstGeom prst="ellipse">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20" name="타원 19">
            <a:extLst>
              <a:ext uri="{FF2B5EF4-FFF2-40B4-BE49-F238E27FC236}">
                <a16:creationId xmlns:a16="http://schemas.microsoft.com/office/drawing/2014/main" id="{F3F33BF3-5A41-4079-B87C-AD84D6041A23}"/>
              </a:ext>
            </a:extLst>
          </p:cNvPr>
          <p:cNvSpPr/>
          <p:nvPr/>
        </p:nvSpPr>
        <p:spPr>
          <a:xfrm>
            <a:off x="5738947" y="3405053"/>
            <a:ext cx="892629" cy="404948"/>
          </a:xfrm>
          <a:prstGeom prst="ellipse">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21" name="타원 20">
            <a:extLst>
              <a:ext uri="{FF2B5EF4-FFF2-40B4-BE49-F238E27FC236}">
                <a16:creationId xmlns:a16="http://schemas.microsoft.com/office/drawing/2014/main" id="{0F78A32B-B9BC-43B9-B69D-9078293ADF64}"/>
              </a:ext>
            </a:extLst>
          </p:cNvPr>
          <p:cNvSpPr/>
          <p:nvPr/>
        </p:nvSpPr>
        <p:spPr>
          <a:xfrm>
            <a:off x="8994865" y="3341869"/>
            <a:ext cx="1716678" cy="404948"/>
          </a:xfrm>
          <a:prstGeom prst="ellipse">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22" name="타원 21">
            <a:extLst>
              <a:ext uri="{FF2B5EF4-FFF2-40B4-BE49-F238E27FC236}">
                <a16:creationId xmlns:a16="http://schemas.microsoft.com/office/drawing/2014/main" id="{12069A0A-1D66-478E-89AB-03A69C9DE386}"/>
              </a:ext>
            </a:extLst>
          </p:cNvPr>
          <p:cNvSpPr/>
          <p:nvPr/>
        </p:nvSpPr>
        <p:spPr>
          <a:xfrm>
            <a:off x="5265420" y="3013145"/>
            <a:ext cx="892629" cy="404948"/>
          </a:xfrm>
          <a:prstGeom prst="ellipse">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23" name="타원 22">
            <a:extLst>
              <a:ext uri="{FF2B5EF4-FFF2-40B4-BE49-F238E27FC236}">
                <a16:creationId xmlns:a16="http://schemas.microsoft.com/office/drawing/2014/main" id="{96E7F966-86B6-4DEE-BCCB-1938706D2F36}"/>
              </a:ext>
            </a:extLst>
          </p:cNvPr>
          <p:cNvSpPr/>
          <p:nvPr/>
        </p:nvSpPr>
        <p:spPr>
          <a:xfrm>
            <a:off x="3348446" y="3805600"/>
            <a:ext cx="892629" cy="404948"/>
          </a:xfrm>
          <a:prstGeom prst="ellipse">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24" name="타원 23">
            <a:extLst>
              <a:ext uri="{FF2B5EF4-FFF2-40B4-BE49-F238E27FC236}">
                <a16:creationId xmlns:a16="http://schemas.microsoft.com/office/drawing/2014/main" id="{F7B2B3BF-1A40-4EA3-82C4-2AD1A525F68B}"/>
              </a:ext>
            </a:extLst>
          </p:cNvPr>
          <p:cNvSpPr/>
          <p:nvPr/>
        </p:nvSpPr>
        <p:spPr>
          <a:xfrm>
            <a:off x="6838407" y="3746817"/>
            <a:ext cx="892629" cy="404948"/>
          </a:xfrm>
          <a:prstGeom prst="ellipse">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Tree>
    <p:extLst>
      <p:ext uri="{BB962C8B-B14F-4D97-AF65-F5344CB8AC3E}">
        <p14:creationId xmlns:p14="http://schemas.microsoft.com/office/powerpoint/2010/main" val="2893778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96EB11-B67E-46AD-AF6B-B01F27808433}"/>
              </a:ext>
            </a:extLst>
          </p:cNvPr>
          <p:cNvSpPr>
            <a:spLocks noGrp="1"/>
          </p:cNvSpPr>
          <p:nvPr>
            <p:ph type="title"/>
          </p:nvPr>
        </p:nvSpPr>
        <p:spPr/>
        <p:txBody>
          <a:bodyPr/>
          <a:lstStyle/>
          <a:p>
            <a:endParaRPr lang="ko-KR" altLang="en-US" dirty="0"/>
          </a:p>
        </p:txBody>
      </p:sp>
      <p:sp>
        <p:nvSpPr>
          <p:cNvPr id="3" name="내용 개체 틀 2">
            <a:extLst>
              <a:ext uri="{FF2B5EF4-FFF2-40B4-BE49-F238E27FC236}">
                <a16:creationId xmlns:a16="http://schemas.microsoft.com/office/drawing/2014/main" id="{439D70D0-805E-4481-AAB4-0FB3F12F4DDA}"/>
              </a:ext>
            </a:extLst>
          </p:cNvPr>
          <p:cNvSpPr>
            <a:spLocks noGrp="1"/>
          </p:cNvSpPr>
          <p:nvPr>
            <p:ph idx="1"/>
          </p:nvPr>
        </p:nvSpPr>
        <p:spPr/>
        <p:txBody>
          <a:bodyPr/>
          <a:lstStyle/>
          <a:p>
            <a:r>
              <a:rPr lang="en-US" altLang="ko-KR" b="0" i="0" dirty="0">
                <a:solidFill>
                  <a:srgbClr val="000000"/>
                </a:solidFill>
                <a:effectLst/>
                <a:latin typeface="Consolas" panose="020B0609020204030204" pitchFamily="49" charset="0"/>
              </a:rPr>
              <a:t>text = </a:t>
            </a:r>
            <a:r>
              <a:rPr lang="en-US" altLang="ko-KR" b="0" i="0" dirty="0">
                <a:solidFill>
                  <a:srgbClr val="880000"/>
                </a:solidFill>
                <a:effectLst/>
                <a:latin typeface="Consolas" panose="020B0609020204030204" pitchFamily="49" charset="0"/>
              </a:rPr>
              <a:t>"barber person / barber good person / barber huge person / knew secret / secret kept huge secret / huge secret / barber kept word / barber kept word / barber kept secret / keeping </a:t>
            </a:r>
            <a:r>
              <a:rPr lang="en-US" altLang="ko-KR" b="0" i="0" dirty="0" err="1">
                <a:solidFill>
                  <a:srgbClr val="880000"/>
                </a:solidFill>
                <a:effectLst/>
                <a:latin typeface="Consolas" panose="020B0609020204030204" pitchFamily="49" charset="0"/>
              </a:rPr>
              <a:t>keeping</a:t>
            </a:r>
            <a:r>
              <a:rPr lang="en-US" altLang="ko-KR" b="0" i="0" dirty="0">
                <a:solidFill>
                  <a:srgbClr val="880000"/>
                </a:solidFill>
                <a:effectLst/>
                <a:latin typeface="Consolas" panose="020B0609020204030204" pitchFamily="49" charset="0"/>
              </a:rPr>
              <a:t> huge secret driving barber crazy / barber went huge mountain."</a:t>
            </a:r>
            <a:endParaRPr lang="ko-KR" altLang="en-US" dirty="0"/>
          </a:p>
        </p:txBody>
      </p:sp>
    </p:spTree>
    <p:extLst>
      <p:ext uri="{BB962C8B-B14F-4D97-AF65-F5344CB8AC3E}">
        <p14:creationId xmlns:p14="http://schemas.microsoft.com/office/powerpoint/2010/main" val="2168708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6FE6CF-4572-4F4C-BDD3-7CC2097614CA}"/>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4FEB50D6-83F0-48A7-8FE3-006588EE3425}"/>
              </a:ext>
            </a:extLst>
          </p:cNvPr>
          <p:cNvSpPr>
            <a:spLocks noGrp="1"/>
          </p:cNvSpPr>
          <p:nvPr>
            <p:ph idx="1"/>
          </p:nvPr>
        </p:nvSpPr>
        <p:spPr/>
        <p:txBody>
          <a:bodyPr/>
          <a:lstStyle/>
          <a:p>
            <a:r>
              <a:rPr lang="en-US" altLang="ko-KR" b="0" i="0" dirty="0">
                <a:solidFill>
                  <a:srgbClr val="000000"/>
                </a:solidFill>
                <a:effectLst/>
                <a:latin typeface="Consolas" panose="020B0609020204030204" pitchFamily="49" charset="0"/>
              </a:rPr>
              <a:t>[['barber', 'person'], ['barber', 'good', 'person'], ['barber', 'huge', 'person'], ['knew', 'secret'], ['secret', 'kept', 'huge', 'secret'], ['huge', 'secret'], ['barber', 'kept', 'word'], ['barber', 'kept', 'word'], ['barber', 'kept', 'secret'], ['keeping', 'keeping', 'huge', 'secret', 'driving', 'barber', 'crazy'], ['barber', 'went', 'huge', 'mountain']]</a:t>
            </a:r>
            <a:endParaRPr lang="ko-KR" altLang="en-US" dirty="0"/>
          </a:p>
        </p:txBody>
      </p:sp>
    </p:spTree>
    <p:extLst>
      <p:ext uri="{BB962C8B-B14F-4D97-AF65-F5344CB8AC3E}">
        <p14:creationId xmlns:p14="http://schemas.microsoft.com/office/powerpoint/2010/main" val="2297935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7BAED1-6894-4B55-A2C3-599868927906}"/>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53716985-4ED8-43EB-A7A6-1BF891A6C88C}"/>
              </a:ext>
            </a:extLst>
          </p:cNvPr>
          <p:cNvSpPr>
            <a:spLocks noGrp="1"/>
          </p:cNvSpPr>
          <p:nvPr>
            <p:ph sz="half" idx="1"/>
          </p:nvPr>
        </p:nvSpPr>
        <p:spPr/>
        <p:txBody>
          <a:bodyPr>
            <a:normAutofit/>
          </a:bodyPr>
          <a:lstStyle/>
          <a:p>
            <a:r>
              <a:rPr lang="en-US" altLang="ko-KR" b="0" i="0" dirty="0">
                <a:solidFill>
                  <a:srgbClr val="000000"/>
                </a:solidFill>
                <a:effectLst/>
                <a:latin typeface="Consolas" panose="020B0609020204030204" pitchFamily="49" charset="0"/>
              </a:rPr>
              <a:t>('barber', </a:t>
            </a:r>
            <a:r>
              <a:rPr lang="en-US" altLang="ko-KR" b="0" i="0" dirty="0">
                <a:solidFill>
                  <a:srgbClr val="008800"/>
                </a:solidFill>
                <a:effectLst/>
                <a:latin typeface="Consolas" panose="020B0609020204030204" pitchFamily="49" charset="0"/>
              </a:rPr>
              <a:t>8</a:t>
            </a:r>
            <a:r>
              <a:rPr lang="en-US" altLang="ko-KR" b="0" i="0" dirty="0">
                <a:solidFill>
                  <a:srgbClr val="000000"/>
                </a:solidFill>
                <a:effectLst/>
                <a:latin typeface="Consolas" panose="020B0609020204030204" pitchFamily="49" charset="0"/>
              </a:rPr>
              <a:t>) </a:t>
            </a:r>
            <a:r>
              <a:rPr lang="en-US" altLang="ko-KR" b="0" i="0" dirty="0">
                <a:solidFill>
                  <a:srgbClr val="000000"/>
                </a:solidFill>
                <a:effectLst/>
                <a:latin typeface="Consolas" panose="020B0609020204030204" pitchFamily="49" charset="0"/>
                <a:sym typeface="Wingdings" panose="05000000000000000000" pitchFamily="2" charset="2"/>
              </a:rPr>
              <a:t></a:t>
            </a:r>
            <a:r>
              <a:rPr lang="en-US" altLang="ko-KR" b="0" i="0" dirty="0">
                <a:solidFill>
                  <a:srgbClr val="000000"/>
                </a:solidFill>
                <a:effectLst/>
                <a:latin typeface="Consolas" panose="020B0609020204030204" pitchFamily="49" charset="0"/>
              </a:rPr>
              <a:t> 1</a:t>
            </a:r>
          </a:p>
          <a:p>
            <a:r>
              <a:rPr lang="en-US" altLang="ko-KR" b="0" i="0" dirty="0">
                <a:solidFill>
                  <a:srgbClr val="000000"/>
                </a:solidFill>
                <a:effectLst/>
                <a:latin typeface="Consolas" panose="020B0609020204030204" pitchFamily="49" charset="0"/>
              </a:rPr>
              <a:t>('secret', </a:t>
            </a:r>
            <a:r>
              <a:rPr lang="en-US" altLang="ko-KR" b="0" i="0" dirty="0">
                <a:solidFill>
                  <a:srgbClr val="008800"/>
                </a:solidFill>
                <a:effectLst/>
                <a:latin typeface="Consolas" panose="020B0609020204030204" pitchFamily="49" charset="0"/>
              </a:rPr>
              <a:t>6</a:t>
            </a:r>
            <a:r>
              <a:rPr lang="en-US" altLang="ko-KR" b="0" i="0" dirty="0">
                <a:solidFill>
                  <a:srgbClr val="000000"/>
                </a:solidFill>
                <a:effectLst/>
                <a:latin typeface="Consolas" panose="020B0609020204030204" pitchFamily="49" charset="0"/>
              </a:rPr>
              <a:t>) </a:t>
            </a:r>
            <a:r>
              <a:rPr lang="en-US" altLang="ko-KR" b="0" i="0" dirty="0">
                <a:solidFill>
                  <a:srgbClr val="000000"/>
                </a:solidFill>
                <a:effectLst/>
                <a:latin typeface="Consolas" panose="020B0609020204030204" pitchFamily="49" charset="0"/>
                <a:sym typeface="Wingdings" panose="05000000000000000000" pitchFamily="2" charset="2"/>
              </a:rPr>
              <a:t> 2</a:t>
            </a:r>
            <a:endParaRPr lang="en-US" altLang="ko-KR" b="0" i="0" dirty="0">
              <a:solidFill>
                <a:srgbClr val="000000"/>
              </a:solidFill>
              <a:effectLst/>
              <a:latin typeface="Consolas" panose="020B0609020204030204" pitchFamily="49" charset="0"/>
            </a:endParaRPr>
          </a:p>
          <a:p>
            <a:r>
              <a:rPr lang="en-US" altLang="ko-KR" b="0" i="0" dirty="0">
                <a:solidFill>
                  <a:srgbClr val="000000"/>
                </a:solidFill>
                <a:effectLst/>
                <a:latin typeface="Consolas" panose="020B0609020204030204" pitchFamily="49" charset="0"/>
              </a:rPr>
              <a:t>('huge', </a:t>
            </a:r>
            <a:r>
              <a:rPr lang="en-US" altLang="ko-KR" b="0" i="0" dirty="0">
                <a:solidFill>
                  <a:srgbClr val="008800"/>
                </a:solidFill>
                <a:effectLst/>
                <a:latin typeface="Consolas" panose="020B0609020204030204" pitchFamily="49" charset="0"/>
              </a:rPr>
              <a:t>5</a:t>
            </a:r>
            <a:r>
              <a:rPr lang="en-US" altLang="ko-KR" b="0" i="0" dirty="0">
                <a:solidFill>
                  <a:srgbClr val="000000"/>
                </a:solidFill>
                <a:effectLst/>
                <a:latin typeface="Consolas" panose="020B0609020204030204" pitchFamily="49" charset="0"/>
              </a:rPr>
              <a:t>)   </a:t>
            </a:r>
            <a:r>
              <a:rPr lang="en-US" altLang="ko-KR" b="0" i="0" dirty="0">
                <a:solidFill>
                  <a:srgbClr val="000000"/>
                </a:solidFill>
                <a:effectLst/>
                <a:latin typeface="Consolas" panose="020B0609020204030204" pitchFamily="49" charset="0"/>
                <a:sym typeface="Wingdings" panose="05000000000000000000" pitchFamily="2" charset="2"/>
              </a:rPr>
              <a:t> 3</a:t>
            </a:r>
            <a:endParaRPr lang="en-US" altLang="ko-KR" b="0" i="0" dirty="0">
              <a:solidFill>
                <a:srgbClr val="000000"/>
              </a:solidFill>
              <a:effectLst/>
              <a:latin typeface="Consolas" panose="020B0609020204030204" pitchFamily="49" charset="0"/>
            </a:endParaRPr>
          </a:p>
          <a:p>
            <a:r>
              <a:rPr lang="en-US" altLang="ko-KR" b="0" i="0" dirty="0">
                <a:solidFill>
                  <a:srgbClr val="000000"/>
                </a:solidFill>
                <a:effectLst/>
                <a:latin typeface="Consolas" panose="020B0609020204030204" pitchFamily="49" charset="0"/>
              </a:rPr>
              <a:t>('kept', </a:t>
            </a:r>
            <a:r>
              <a:rPr lang="en-US" altLang="ko-KR" b="0" i="0" dirty="0">
                <a:solidFill>
                  <a:srgbClr val="008800"/>
                </a:solidFill>
                <a:effectLst/>
                <a:latin typeface="Consolas" panose="020B0609020204030204" pitchFamily="49" charset="0"/>
              </a:rPr>
              <a:t>4</a:t>
            </a:r>
            <a:r>
              <a:rPr lang="en-US" altLang="ko-KR" b="0" i="0" dirty="0">
                <a:solidFill>
                  <a:srgbClr val="000000"/>
                </a:solidFill>
                <a:effectLst/>
                <a:latin typeface="Consolas" panose="020B0609020204030204" pitchFamily="49" charset="0"/>
              </a:rPr>
              <a:t>)   </a:t>
            </a:r>
            <a:r>
              <a:rPr lang="en-US" altLang="ko-KR" b="0" i="0" dirty="0">
                <a:solidFill>
                  <a:srgbClr val="000000"/>
                </a:solidFill>
                <a:effectLst/>
                <a:latin typeface="Consolas" panose="020B0609020204030204" pitchFamily="49" charset="0"/>
                <a:sym typeface="Wingdings" panose="05000000000000000000" pitchFamily="2" charset="2"/>
              </a:rPr>
              <a:t> 4</a:t>
            </a:r>
            <a:endParaRPr lang="en-US" altLang="ko-KR" b="0" i="0" dirty="0">
              <a:solidFill>
                <a:srgbClr val="000000"/>
              </a:solidFill>
              <a:effectLst/>
              <a:latin typeface="Consolas" panose="020B0609020204030204" pitchFamily="49" charset="0"/>
            </a:endParaRPr>
          </a:p>
          <a:p>
            <a:r>
              <a:rPr lang="en-US" altLang="ko-KR" b="0" i="0" dirty="0">
                <a:solidFill>
                  <a:srgbClr val="000000"/>
                </a:solidFill>
                <a:effectLst/>
                <a:latin typeface="Consolas" panose="020B0609020204030204" pitchFamily="49" charset="0"/>
              </a:rPr>
              <a:t>('person', </a:t>
            </a:r>
            <a:r>
              <a:rPr lang="en-US" altLang="ko-KR" b="0" i="0" dirty="0">
                <a:solidFill>
                  <a:srgbClr val="008800"/>
                </a:solidFill>
                <a:effectLst/>
                <a:latin typeface="Consolas" panose="020B0609020204030204" pitchFamily="49" charset="0"/>
              </a:rPr>
              <a:t>3</a:t>
            </a:r>
            <a:r>
              <a:rPr lang="en-US" altLang="ko-KR" b="0" i="0" dirty="0">
                <a:solidFill>
                  <a:srgbClr val="000000"/>
                </a:solidFill>
                <a:effectLst/>
                <a:latin typeface="Consolas" panose="020B0609020204030204" pitchFamily="49" charset="0"/>
              </a:rPr>
              <a:t>) </a:t>
            </a:r>
            <a:r>
              <a:rPr lang="en-US" altLang="ko-KR" b="0" i="0" dirty="0">
                <a:solidFill>
                  <a:srgbClr val="000000"/>
                </a:solidFill>
                <a:effectLst/>
                <a:latin typeface="Consolas" panose="020B0609020204030204" pitchFamily="49" charset="0"/>
                <a:sym typeface="Wingdings" panose="05000000000000000000" pitchFamily="2" charset="2"/>
              </a:rPr>
              <a:t> 5</a:t>
            </a:r>
            <a:endParaRPr lang="en-US" altLang="ko-KR" b="0" i="0" dirty="0">
              <a:solidFill>
                <a:srgbClr val="000000"/>
              </a:solidFill>
              <a:effectLst/>
              <a:latin typeface="Consolas" panose="020B0609020204030204" pitchFamily="49" charset="0"/>
            </a:endParaRPr>
          </a:p>
          <a:p>
            <a:r>
              <a:rPr lang="en-US" altLang="ko-KR" b="0" i="0" dirty="0">
                <a:solidFill>
                  <a:srgbClr val="000000"/>
                </a:solidFill>
                <a:effectLst/>
                <a:latin typeface="Consolas" panose="020B0609020204030204" pitchFamily="49" charset="0"/>
              </a:rPr>
              <a:t>('word', </a:t>
            </a:r>
            <a:r>
              <a:rPr lang="en-US" altLang="ko-KR" b="0" i="0" dirty="0">
                <a:solidFill>
                  <a:srgbClr val="008800"/>
                </a:solidFill>
                <a:effectLst/>
                <a:latin typeface="Consolas" panose="020B0609020204030204" pitchFamily="49" charset="0"/>
              </a:rPr>
              <a:t>2</a:t>
            </a:r>
            <a:r>
              <a:rPr lang="en-US" altLang="ko-KR" b="0" i="0" dirty="0">
                <a:solidFill>
                  <a:srgbClr val="000000"/>
                </a:solidFill>
                <a:effectLst/>
                <a:latin typeface="Consolas" panose="020B0609020204030204" pitchFamily="49" charset="0"/>
              </a:rPr>
              <a:t>)   </a:t>
            </a:r>
            <a:r>
              <a:rPr lang="en-US" altLang="ko-KR" b="0" i="0" dirty="0">
                <a:solidFill>
                  <a:srgbClr val="000000"/>
                </a:solidFill>
                <a:effectLst/>
                <a:latin typeface="Consolas" panose="020B0609020204030204" pitchFamily="49" charset="0"/>
                <a:sym typeface="Wingdings" panose="05000000000000000000" pitchFamily="2" charset="2"/>
              </a:rPr>
              <a:t> 6</a:t>
            </a:r>
            <a:endParaRPr lang="en-US" altLang="ko-KR" b="0" i="0" dirty="0">
              <a:solidFill>
                <a:srgbClr val="000000"/>
              </a:solidFill>
              <a:effectLst/>
              <a:latin typeface="Consolas" panose="020B0609020204030204" pitchFamily="49" charset="0"/>
            </a:endParaRPr>
          </a:p>
          <a:p>
            <a:endParaRPr lang="ko-KR" altLang="en-US" dirty="0"/>
          </a:p>
        </p:txBody>
      </p:sp>
      <p:sp>
        <p:nvSpPr>
          <p:cNvPr id="4" name="내용 개체 틀 3">
            <a:extLst>
              <a:ext uri="{FF2B5EF4-FFF2-40B4-BE49-F238E27FC236}">
                <a16:creationId xmlns:a16="http://schemas.microsoft.com/office/drawing/2014/main" id="{CAF6A6A8-0E88-43D0-8AAB-9EF5EFD569C6}"/>
              </a:ext>
            </a:extLst>
          </p:cNvPr>
          <p:cNvSpPr>
            <a:spLocks noGrp="1"/>
          </p:cNvSpPr>
          <p:nvPr>
            <p:ph sz="half" idx="2"/>
          </p:nvPr>
        </p:nvSpPr>
        <p:spPr/>
        <p:txBody>
          <a:bodyPr>
            <a:normAutofit/>
          </a:bodyPr>
          <a:lstStyle/>
          <a:p>
            <a:r>
              <a:rPr lang="en-US" altLang="ko-KR" b="0" i="0" dirty="0">
                <a:solidFill>
                  <a:srgbClr val="000000"/>
                </a:solidFill>
                <a:effectLst/>
                <a:latin typeface="Consolas" panose="020B0609020204030204" pitchFamily="49" charset="0"/>
              </a:rPr>
              <a:t>('keeping', </a:t>
            </a:r>
            <a:r>
              <a:rPr lang="en-US" altLang="ko-KR" b="0" i="0" dirty="0">
                <a:solidFill>
                  <a:srgbClr val="008800"/>
                </a:solidFill>
                <a:effectLst/>
                <a:latin typeface="Consolas" panose="020B0609020204030204" pitchFamily="49" charset="0"/>
              </a:rPr>
              <a:t>2</a:t>
            </a:r>
            <a:r>
              <a:rPr lang="en-US" altLang="ko-KR" b="0" i="0" dirty="0">
                <a:solidFill>
                  <a:srgbClr val="000000"/>
                </a:solidFill>
                <a:effectLst/>
                <a:latin typeface="Consolas" panose="020B0609020204030204" pitchFamily="49" charset="0"/>
              </a:rPr>
              <a:t>) </a:t>
            </a:r>
            <a:r>
              <a:rPr lang="en-US" altLang="ko-KR" b="0" i="0" dirty="0">
                <a:solidFill>
                  <a:srgbClr val="000000"/>
                </a:solidFill>
                <a:effectLst/>
                <a:latin typeface="Consolas" panose="020B0609020204030204" pitchFamily="49" charset="0"/>
                <a:sym typeface="Wingdings" panose="05000000000000000000" pitchFamily="2" charset="2"/>
              </a:rPr>
              <a:t> 7</a:t>
            </a:r>
            <a:endParaRPr lang="en-US" altLang="ko-KR" b="0" i="0" dirty="0">
              <a:solidFill>
                <a:srgbClr val="000000"/>
              </a:solidFill>
              <a:effectLst/>
              <a:latin typeface="Consolas" panose="020B0609020204030204" pitchFamily="49" charset="0"/>
            </a:endParaRPr>
          </a:p>
          <a:p>
            <a:r>
              <a:rPr lang="en-US" altLang="ko-KR" b="0" i="0" dirty="0">
                <a:solidFill>
                  <a:srgbClr val="000000"/>
                </a:solidFill>
                <a:effectLst/>
                <a:latin typeface="Consolas" panose="020B0609020204030204" pitchFamily="49" charset="0"/>
              </a:rPr>
              <a:t>('good',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 </a:t>
            </a:r>
          </a:p>
          <a:p>
            <a:r>
              <a:rPr lang="en-US" altLang="ko-KR" b="0" i="0" dirty="0">
                <a:solidFill>
                  <a:srgbClr val="000000"/>
                </a:solidFill>
                <a:effectLst/>
                <a:latin typeface="Consolas" panose="020B0609020204030204" pitchFamily="49" charset="0"/>
              </a:rPr>
              <a:t>('knew',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 </a:t>
            </a:r>
          </a:p>
          <a:p>
            <a:r>
              <a:rPr lang="en-US" altLang="ko-KR" b="0" i="0" dirty="0">
                <a:solidFill>
                  <a:srgbClr val="000000"/>
                </a:solidFill>
                <a:effectLst/>
                <a:latin typeface="Consolas" panose="020B0609020204030204" pitchFamily="49" charset="0"/>
              </a:rPr>
              <a:t>('driving’, </a:t>
            </a:r>
            <a:r>
              <a:rPr lang="en-US" altLang="ko-KR" b="0" i="0" dirty="0">
                <a:solidFill>
                  <a:srgbClr val="008800"/>
                </a:solidFill>
                <a:effectLst/>
                <a:latin typeface="Consolas" panose="020B0609020204030204" pitchFamily="49" charset="0"/>
              </a:rPr>
              <a:t>1</a:t>
            </a:r>
            <a:r>
              <a:rPr lang="en-US" altLang="ko-KR" dirty="0">
                <a:solidFill>
                  <a:srgbClr val="000000"/>
                </a:solidFill>
                <a:latin typeface="Consolas" panose="020B0609020204030204" pitchFamily="49" charset="0"/>
              </a:rPr>
              <a:t>)</a:t>
            </a:r>
            <a:r>
              <a:rPr lang="en-US" altLang="ko-KR" b="0" i="0" dirty="0">
                <a:solidFill>
                  <a:srgbClr val="000000"/>
                </a:solidFill>
                <a:effectLst/>
                <a:latin typeface="Consolas" panose="020B0609020204030204" pitchFamily="49" charset="0"/>
              </a:rPr>
              <a:t> </a:t>
            </a:r>
          </a:p>
          <a:p>
            <a:r>
              <a:rPr lang="en-US" altLang="ko-KR" b="0" i="0" dirty="0">
                <a:solidFill>
                  <a:srgbClr val="000000"/>
                </a:solidFill>
                <a:effectLst/>
                <a:latin typeface="Consolas" panose="020B0609020204030204" pitchFamily="49" charset="0"/>
              </a:rPr>
              <a:t>('crazy',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 </a:t>
            </a:r>
          </a:p>
          <a:p>
            <a:r>
              <a:rPr lang="en-US" altLang="ko-KR" b="0" i="0" dirty="0">
                <a:solidFill>
                  <a:srgbClr val="000000"/>
                </a:solidFill>
                <a:effectLst/>
                <a:latin typeface="Consolas" panose="020B0609020204030204" pitchFamily="49" charset="0"/>
              </a:rPr>
              <a:t>('went',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 </a:t>
            </a:r>
          </a:p>
          <a:p>
            <a:r>
              <a:rPr lang="en-US" altLang="ko-KR" b="0" i="0" dirty="0">
                <a:solidFill>
                  <a:srgbClr val="000000"/>
                </a:solidFill>
                <a:effectLst/>
                <a:latin typeface="Consolas" panose="020B0609020204030204" pitchFamily="49" charset="0"/>
              </a:rPr>
              <a:t>('mountain',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a:t>
            </a:r>
            <a:endParaRPr lang="ko-KR" altLang="en-US" dirty="0"/>
          </a:p>
          <a:p>
            <a:endParaRPr lang="ko-KR" altLang="en-US" dirty="0"/>
          </a:p>
        </p:txBody>
      </p:sp>
    </p:spTree>
    <p:extLst>
      <p:ext uri="{BB962C8B-B14F-4D97-AF65-F5344CB8AC3E}">
        <p14:creationId xmlns:p14="http://schemas.microsoft.com/office/powerpoint/2010/main" val="4180654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4F5537-ADBA-44CF-AB95-63DC1054EDC3}"/>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804949A9-4B83-4CF2-A78B-168CD7517BB4}"/>
              </a:ext>
            </a:extLst>
          </p:cNvPr>
          <p:cNvSpPr>
            <a:spLocks noGrp="1"/>
          </p:cNvSpPr>
          <p:nvPr>
            <p:ph sz="half" idx="1"/>
          </p:nvPr>
        </p:nvSpPr>
        <p:spPr/>
        <p:txBody>
          <a:bodyPr/>
          <a:lstStyle/>
          <a:p>
            <a:r>
              <a:rPr lang="en-US" altLang="ko-KR" b="0" i="0" dirty="0">
                <a:solidFill>
                  <a:srgbClr val="000000"/>
                </a:solidFill>
                <a:effectLst/>
                <a:latin typeface="Consolas" panose="020B0609020204030204" pitchFamily="49" charset="0"/>
              </a:rPr>
              <a:t>('barber', </a:t>
            </a:r>
            <a:r>
              <a:rPr lang="en-US" altLang="ko-KR" b="0" i="0" dirty="0">
                <a:solidFill>
                  <a:srgbClr val="008800"/>
                </a:solidFill>
                <a:effectLst/>
                <a:latin typeface="Consolas" panose="020B0609020204030204" pitchFamily="49" charset="0"/>
              </a:rPr>
              <a:t>8</a:t>
            </a:r>
            <a:r>
              <a:rPr lang="en-US" altLang="ko-KR" b="0" i="0" dirty="0">
                <a:solidFill>
                  <a:srgbClr val="000000"/>
                </a:solidFill>
                <a:effectLst/>
                <a:latin typeface="Consolas" panose="020B0609020204030204" pitchFamily="49" charset="0"/>
              </a:rPr>
              <a:t>) </a:t>
            </a:r>
            <a:r>
              <a:rPr lang="en-US" altLang="ko-KR" b="0" i="0" dirty="0">
                <a:solidFill>
                  <a:srgbClr val="000000"/>
                </a:solidFill>
                <a:effectLst/>
                <a:latin typeface="Consolas" panose="020B0609020204030204" pitchFamily="49" charset="0"/>
                <a:sym typeface="Wingdings" panose="05000000000000000000" pitchFamily="2" charset="2"/>
              </a:rPr>
              <a:t></a:t>
            </a:r>
            <a:r>
              <a:rPr lang="en-US" altLang="ko-KR" b="0" i="0" dirty="0">
                <a:solidFill>
                  <a:srgbClr val="000000"/>
                </a:solidFill>
                <a:effectLst/>
                <a:latin typeface="Consolas" panose="020B0609020204030204" pitchFamily="49" charset="0"/>
              </a:rPr>
              <a:t> 1</a:t>
            </a:r>
          </a:p>
          <a:p>
            <a:r>
              <a:rPr lang="en-US" altLang="ko-KR" b="0" i="0" dirty="0">
                <a:solidFill>
                  <a:srgbClr val="000000"/>
                </a:solidFill>
                <a:effectLst/>
                <a:latin typeface="Consolas" panose="020B0609020204030204" pitchFamily="49" charset="0"/>
              </a:rPr>
              <a:t>('secret', </a:t>
            </a:r>
            <a:r>
              <a:rPr lang="en-US" altLang="ko-KR" b="0" i="0" dirty="0">
                <a:solidFill>
                  <a:srgbClr val="008800"/>
                </a:solidFill>
                <a:effectLst/>
                <a:latin typeface="Consolas" panose="020B0609020204030204" pitchFamily="49" charset="0"/>
              </a:rPr>
              <a:t>6</a:t>
            </a:r>
            <a:r>
              <a:rPr lang="en-US" altLang="ko-KR" b="0" i="0" dirty="0">
                <a:solidFill>
                  <a:srgbClr val="000000"/>
                </a:solidFill>
                <a:effectLst/>
                <a:latin typeface="Consolas" panose="020B0609020204030204" pitchFamily="49" charset="0"/>
              </a:rPr>
              <a:t>) </a:t>
            </a:r>
            <a:r>
              <a:rPr lang="en-US" altLang="ko-KR" b="0" i="0" dirty="0">
                <a:solidFill>
                  <a:srgbClr val="000000"/>
                </a:solidFill>
                <a:effectLst/>
                <a:latin typeface="Consolas" panose="020B0609020204030204" pitchFamily="49" charset="0"/>
                <a:sym typeface="Wingdings" panose="05000000000000000000" pitchFamily="2" charset="2"/>
              </a:rPr>
              <a:t> 2</a:t>
            </a:r>
            <a:endParaRPr lang="en-US" altLang="ko-KR" b="0" i="0" dirty="0">
              <a:solidFill>
                <a:srgbClr val="000000"/>
              </a:solidFill>
              <a:effectLst/>
              <a:latin typeface="Consolas" panose="020B0609020204030204" pitchFamily="49" charset="0"/>
            </a:endParaRPr>
          </a:p>
          <a:p>
            <a:r>
              <a:rPr lang="en-US" altLang="ko-KR" b="0" i="0" dirty="0">
                <a:solidFill>
                  <a:srgbClr val="000000"/>
                </a:solidFill>
                <a:effectLst/>
                <a:latin typeface="Consolas" panose="020B0609020204030204" pitchFamily="49" charset="0"/>
              </a:rPr>
              <a:t>('huge', </a:t>
            </a:r>
            <a:r>
              <a:rPr lang="en-US" altLang="ko-KR" b="0" i="0" dirty="0">
                <a:solidFill>
                  <a:srgbClr val="008800"/>
                </a:solidFill>
                <a:effectLst/>
                <a:latin typeface="Consolas" panose="020B0609020204030204" pitchFamily="49" charset="0"/>
              </a:rPr>
              <a:t>5</a:t>
            </a:r>
            <a:r>
              <a:rPr lang="en-US" altLang="ko-KR" b="0" i="0" dirty="0">
                <a:solidFill>
                  <a:srgbClr val="000000"/>
                </a:solidFill>
                <a:effectLst/>
                <a:latin typeface="Consolas" panose="020B0609020204030204" pitchFamily="49" charset="0"/>
              </a:rPr>
              <a:t>)   </a:t>
            </a:r>
            <a:r>
              <a:rPr lang="en-US" altLang="ko-KR" b="0" i="0" dirty="0">
                <a:solidFill>
                  <a:srgbClr val="000000"/>
                </a:solidFill>
                <a:effectLst/>
                <a:latin typeface="Consolas" panose="020B0609020204030204" pitchFamily="49" charset="0"/>
                <a:sym typeface="Wingdings" panose="05000000000000000000" pitchFamily="2" charset="2"/>
              </a:rPr>
              <a:t> 3</a:t>
            </a:r>
            <a:endParaRPr lang="en-US" altLang="ko-KR" b="0" i="0" dirty="0">
              <a:solidFill>
                <a:srgbClr val="000000"/>
              </a:solidFill>
              <a:effectLst/>
              <a:latin typeface="Consolas" panose="020B0609020204030204" pitchFamily="49" charset="0"/>
            </a:endParaRPr>
          </a:p>
          <a:p>
            <a:r>
              <a:rPr lang="en-US" altLang="ko-KR" b="0" i="0" dirty="0">
                <a:solidFill>
                  <a:srgbClr val="000000"/>
                </a:solidFill>
                <a:effectLst/>
                <a:latin typeface="Consolas" panose="020B0609020204030204" pitchFamily="49" charset="0"/>
              </a:rPr>
              <a:t>('kept', </a:t>
            </a:r>
            <a:r>
              <a:rPr lang="en-US" altLang="ko-KR" b="0" i="0" dirty="0">
                <a:solidFill>
                  <a:srgbClr val="008800"/>
                </a:solidFill>
                <a:effectLst/>
                <a:latin typeface="Consolas" panose="020B0609020204030204" pitchFamily="49" charset="0"/>
              </a:rPr>
              <a:t>4</a:t>
            </a:r>
            <a:r>
              <a:rPr lang="en-US" altLang="ko-KR" b="0" i="0" dirty="0">
                <a:solidFill>
                  <a:srgbClr val="000000"/>
                </a:solidFill>
                <a:effectLst/>
                <a:latin typeface="Consolas" panose="020B0609020204030204" pitchFamily="49" charset="0"/>
              </a:rPr>
              <a:t>)   </a:t>
            </a:r>
            <a:r>
              <a:rPr lang="en-US" altLang="ko-KR" b="0" i="0" dirty="0">
                <a:solidFill>
                  <a:srgbClr val="000000"/>
                </a:solidFill>
                <a:effectLst/>
                <a:latin typeface="Consolas" panose="020B0609020204030204" pitchFamily="49" charset="0"/>
                <a:sym typeface="Wingdings" panose="05000000000000000000" pitchFamily="2" charset="2"/>
              </a:rPr>
              <a:t> 4</a:t>
            </a:r>
            <a:endParaRPr lang="en-US" altLang="ko-KR" b="0" i="0" dirty="0">
              <a:solidFill>
                <a:srgbClr val="000000"/>
              </a:solidFill>
              <a:effectLst/>
              <a:latin typeface="Consolas" panose="020B0609020204030204" pitchFamily="49" charset="0"/>
            </a:endParaRPr>
          </a:p>
          <a:p>
            <a:r>
              <a:rPr lang="en-US" altLang="ko-KR" b="0" i="0" dirty="0">
                <a:solidFill>
                  <a:srgbClr val="000000"/>
                </a:solidFill>
                <a:effectLst/>
                <a:latin typeface="Consolas" panose="020B0609020204030204" pitchFamily="49" charset="0"/>
              </a:rPr>
              <a:t>('person', </a:t>
            </a:r>
            <a:r>
              <a:rPr lang="en-US" altLang="ko-KR" b="0" i="0" dirty="0">
                <a:solidFill>
                  <a:srgbClr val="008800"/>
                </a:solidFill>
                <a:effectLst/>
                <a:latin typeface="Consolas" panose="020B0609020204030204" pitchFamily="49" charset="0"/>
              </a:rPr>
              <a:t>3</a:t>
            </a:r>
            <a:r>
              <a:rPr lang="en-US" altLang="ko-KR" b="0" i="0" dirty="0">
                <a:solidFill>
                  <a:srgbClr val="000000"/>
                </a:solidFill>
                <a:effectLst/>
                <a:latin typeface="Consolas" panose="020B0609020204030204" pitchFamily="49" charset="0"/>
              </a:rPr>
              <a:t>) </a:t>
            </a:r>
            <a:r>
              <a:rPr lang="en-US" altLang="ko-KR" b="0" i="0" dirty="0">
                <a:solidFill>
                  <a:srgbClr val="000000"/>
                </a:solidFill>
                <a:effectLst/>
                <a:latin typeface="Consolas" panose="020B0609020204030204" pitchFamily="49" charset="0"/>
                <a:sym typeface="Wingdings" panose="05000000000000000000" pitchFamily="2" charset="2"/>
              </a:rPr>
              <a:t> 5</a:t>
            </a:r>
            <a:endParaRPr lang="en-US" altLang="ko-KR" b="0" i="0" dirty="0">
              <a:solidFill>
                <a:srgbClr val="000000"/>
              </a:solidFill>
              <a:effectLst/>
              <a:latin typeface="Consolas" panose="020B0609020204030204" pitchFamily="49" charset="0"/>
            </a:endParaRPr>
          </a:p>
          <a:p>
            <a:endParaRPr lang="ko-KR" altLang="en-US" dirty="0"/>
          </a:p>
        </p:txBody>
      </p:sp>
      <p:sp>
        <p:nvSpPr>
          <p:cNvPr id="8" name="내용 개체 틀 7">
            <a:extLst>
              <a:ext uri="{FF2B5EF4-FFF2-40B4-BE49-F238E27FC236}">
                <a16:creationId xmlns:a16="http://schemas.microsoft.com/office/drawing/2014/main" id="{35E9F785-050D-40D0-86F2-A31DF84BE07E}"/>
              </a:ext>
            </a:extLst>
          </p:cNvPr>
          <p:cNvSpPr>
            <a:spLocks noGrp="1"/>
          </p:cNvSpPr>
          <p:nvPr>
            <p:ph sz="half" idx="2"/>
          </p:nvPr>
        </p:nvSpPr>
        <p:spPr/>
        <p:txBody>
          <a:bodyPr/>
          <a:lstStyle/>
          <a:p>
            <a:endParaRPr lang="ko-KR" altLang="en-US"/>
          </a:p>
        </p:txBody>
      </p:sp>
    </p:spTree>
    <p:extLst>
      <p:ext uri="{BB962C8B-B14F-4D97-AF65-F5344CB8AC3E}">
        <p14:creationId xmlns:p14="http://schemas.microsoft.com/office/powerpoint/2010/main" val="1230172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16DD5587-B33A-4E42-88B4-067E915B3A9D}"/>
              </a:ext>
            </a:extLst>
          </p:cNvPr>
          <p:cNvSpPr>
            <a:spLocks noGrp="1"/>
          </p:cNvSpPr>
          <p:nvPr>
            <p:ph type="title"/>
          </p:nvPr>
        </p:nvSpPr>
        <p:spPr/>
        <p:txBody>
          <a:bodyPr/>
          <a:lstStyle/>
          <a:p>
            <a:r>
              <a:rPr lang="en-US" altLang="ko-KR" dirty="0"/>
              <a:t>OOV</a:t>
            </a:r>
            <a:endParaRPr lang="ko-KR" altLang="en-US" dirty="0"/>
          </a:p>
        </p:txBody>
      </p:sp>
      <p:sp>
        <p:nvSpPr>
          <p:cNvPr id="6" name="내용 개체 틀 5">
            <a:extLst>
              <a:ext uri="{FF2B5EF4-FFF2-40B4-BE49-F238E27FC236}">
                <a16:creationId xmlns:a16="http://schemas.microsoft.com/office/drawing/2014/main" id="{A84ACED9-D0A0-45AA-9F26-152B79BB16EF}"/>
              </a:ext>
            </a:extLst>
          </p:cNvPr>
          <p:cNvSpPr>
            <a:spLocks noGrp="1"/>
          </p:cNvSpPr>
          <p:nvPr>
            <p:ph idx="1"/>
          </p:nvPr>
        </p:nvSpPr>
        <p:spPr/>
        <p:txBody>
          <a:bodyPr/>
          <a:lstStyle/>
          <a:p>
            <a:r>
              <a:rPr lang="en-US" altLang="ko-KR" dirty="0"/>
              <a:t>Out-Of-Vocabulary</a:t>
            </a:r>
          </a:p>
          <a:p>
            <a:endParaRPr lang="en-US" altLang="ko-KR" dirty="0"/>
          </a:p>
          <a:p>
            <a:r>
              <a:rPr lang="en-US" altLang="ko-KR" b="0" i="0" dirty="0">
                <a:solidFill>
                  <a:srgbClr val="000000"/>
                </a:solidFill>
                <a:effectLst/>
                <a:latin typeface="Consolas" panose="020B0609020204030204" pitchFamily="49" charset="0"/>
              </a:rPr>
              <a:t>[['barber', 'person'], ['barber', 'good', 'person'], ['barber', 'huge', 'person'],</a:t>
            </a:r>
            <a:endParaRPr lang="en-US" altLang="ko-KR" dirty="0"/>
          </a:p>
          <a:p>
            <a:endParaRPr lang="ko-KR" altLang="en-US" dirty="0"/>
          </a:p>
        </p:txBody>
      </p:sp>
      <p:graphicFrame>
        <p:nvGraphicFramePr>
          <p:cNvPr id="7" name="표 6">
            <a:extLst>
              <a:ext uri="{FF2B5EF4-FFF2-40B4-BE49-F238E27FC236}">
                <a16:creationId xmlns:a16="http://schemas.microsoft.com/office/drawing/2014/main" id="{2EC51ECA-A374-49AA-98C2-42387CBE6E08}"/>
              </a:ext>
            </a:extLst>
          </p:cNvPr>
          <p:cNvGraphicFramePr>
            <a:graphicFrameLocks/>
          </p:cNvGraphicFramePr>
          <p:nvPr>
            <p:extLst>
              <p:ext uri="{D42A27DB-BD31-4B8C-83A1-F6EECF244321}">
                <p14:modId xmlns:p14="http://schemas.microsoft.com/office/powerpoint/2010/main" val="1496074979"/>
              </p:ext>
            </p:extLst>
          </p:nvPr>
        </p:nvGraphicFramePr>
        <p:xfrm>
          <a:off x="9543175" y="3522888"/>
          <a:ext cx="1505125" cy="1854200"/>
        </p:xfrm>
        <a:graphic>
          <a:graphicData uri="http://schemas.openxmlformats.org/drawingml/2006/table">
            <a:tbl>
              <a:tblPr firstRow="1" bandRow="1">
                <a:tableStyleId>{5C22544A-7EE6-4342-B048-85BDC9FD1C3A}</a:tableStyleId>
              </a:tblPr>
              <a:tblGrid>
                <a:gridCol w="1046671">
                  <a:extLst>
                    <a:ext uri="{9D8B030D-6E8A-4147-A177-3AD203B41FA5}">
                      <a16:colId xmlns:a16="http://schemas.microsoft.com/office/drawing/2014/main" val="289531912"/>
                    </a:ext>
                  </a:extLst>
                </a:gridCol>
                <a:gridCol w="458454">
                  <a:extLst>
                    <a:ext uri="{9D8B030D-6E8A-4147-A177-3AD203B41FA5}">
                      <a16:colId xmlns:a16="http://schemas.microsoft.com/office/drawing/2014/main" val="424518069"/>
                    </a:ext>
                  </a:extLst>
                </a:gridCol>
              </a:tblGrid>
              <a:tr h="370840">
                <a:tc>
                  <a:txBody>
                    <a:bodyPr/>
                    <a:lstStyle/>
                    <a:p>
                      <a:pPr latinLnBrk="1"/>
                      <a:r>
                        <a:rPr lang="en-US" altLang="ko-KR" dirty="0"/>
                        <a:t>barber</a:t>
                      </a:r>
                      <a:endParaRPr lang="ko-KR" altLang="en-US" dirty="0"/>
                    </a:p>
                  </a:txBody>
                  <a:tcPr/>
                </a:tc>
                <a:tc>
                  <a:txBody>
                    <a:bodyPr/>
                    <a:lstStyle/>
                    <a:p>
                      <a:pPr latinLnBrk="1"/>
                      <a:r>
                        <a:rPr lang="en-US" altLang="ko-KR" dirty="0"/>
                        <a:t>1</a:t>
                      </a:r>
                      <a:endParaRPr lang="ko-KR" altLang="en-US" dirty="0"/>
                    </a:p>
                  </a:txBody>
                  <a:tcPr/>
                </a:tc>
                <a:extLst>
                  <a:ext uri="{0D108BD9-81ED-4DB2-BD59-A6C34878D82A}">
                    <a16:rowId xmlns:a16="http://schemas.microsoft.com/office/drawing/2014/main" val="376716655"/>
                  </a:ext>
                </a:extLst>
              </a:tr>
              <a:tr h="370840">
                <a:tc>
                  <a:txBody>
                    <a:bodyPr/>
                    <a:lstStyle/>
                    <a:p>
                      <a:pPr latinLnBrk="1"/>
                      <a:r>
                        <a:rPr lang="en-US" altLang="ko-KR" dirty="0"/>
                        <a:t>secret</a:t>
                      </a:r>
                      <a:endParaRPr lang="ko-KR" altLang="en-US" dirty="0"/>
                    </a:p>
                  </a:txBody>
                  <a:tcPr/>
                </a:tc>
                <a:tc>
                  <a:txBody>
                    <a:bodyPr/>
                    <a:lstStyle/>
                    <a:p>
                      <a:pPr latinLnBrk="1"/>
                      <a:r>
                        <a:rPr lang="en-US" altLang="ko-KR" dirty="0"/>
                        <a:t>2</a:t>
                      </a:r>
                      <a:endParaRPr lang="ko-KR" altLang="en-US" dirty="0"/>
                    </a:p>
                  </a:txBody>
                  <a:tcPr/>
                </a:tc>
                <a:extLst>
                  <a:ext uri="{0D108BD9-81ED-4DB2-BD59-A6C34878D82A}">
                    <a16:rowId xmlns:a16="http://schemas.microsoft.com/office/drawing/2014/main" val="535054349"/>
                  </a:ext>
                </a:extLst>
              </a:tr>
              <a:tr h="370840">
                <a:tc>
                  <a:txBody>
                    <a:bodyPr/>
                    <a:lstStyle/>
                    <a:p>
                      <a:pPr latinLnBrk="1"/>
                      <a:r>
                        <a:rPr lang="en-US" altLang="ko-KR" dirty="0"/>
                        <a:t>huge</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1783444997"/>
                  </a:ext>
                </a:extLst>
              </a:tr>
              <a:tr h="370840">
                <a:tc>
                  <a:txBody>
                    <a:bodyPr/>
                    <a:lstStyle/>
                    <a:p>
                      <a:pPr latinLnBrk="1"/>
                      <a:r>
                        <a:rPr lang="en-US" altLang="ko-KR" dirty="0"/>
                        <a:t>kept</a:t>
                      </a:r>
                      <a:endParaRPr lang="ko-KR" altLang="en-US" dirty="0"/>
                    </a:p>
                  </a:txBody>
                  <a:tcPr/>
                </a:tc>
                <a:tc>
                  <a:txBody>
                    <a:bodyPr/>
                    <a:lstStyle/>
                    <a:p>
                      <a:pPr latinLnBrk="1"/>
                      <a:r>
                        <a:rPr lang="en-US" altLang="ko-KR" dirty="0"/>
                        <a:t>4</a:t>
                      </a:r>
                      <a:endParaRPr lang="ko-KR" altLang="en-US" dirty="0"/>
                    </a:p>
                  </a:txBody>
                  <a:tcPr/>
                </a:tc>
                <a:extLst>
                  <a:ext uri="{0D108BD9-81ED-4DB2-BD59-A6C34878D82A}">
                    <a16:rowId xmlns:a16="http://schemas.microsoft.com/office/drawing/2014/main" val="2961828307"/>
                  </a:ext>
                </a:extLst>
              </a:tr>
              <a:tr h="370840">
                <a:tc>
                  <a:txBody>
                    <a:bodyPr/>
                    <a:lstStyle/>
                    <a:p>
                      <a:pPr latinLnBrk="1"/>
                      <a:r>
                        <a:rPr lang="en-US" altLang="ko-KR" dirty="0"/>
                        <a:t>person</a:t>
                      </a:r>
                      <a:endParaRPr lang="ko-KR" altLang="en-US" dirty="0"/>
                    </a:p>
                  </a:txBody>
                  <a:tcPr/>
                </a:tc>
                <a:tc>
                  <a:txBody>
                    <a:bodyPr/>
                    <a:lstStyle/>
                    <a:p>
                      <a:pPr latinLnBrk="1"/>
                      <a:r>
                        <a:rPr lang="en-US" altLang="ko-KR" dirty="0"/>
                        <a:t>5</a:t>
                      </a:r>
                      <a:endParaRPr lang="ko-KR" altLang="en-US" dirty="0"/>
                    </a:p>
                  </a:txBody>
                  <a:tcPr/>
                </a:tc>
                <a:extLst>
                  <a:ext uri="{0D108BD9-81ED-4DB2-BD59-A6C34878D82A}">
                    <a16:rowId xmlns:a16="http://schemas.microsoft.com/office/drawing/2014/main" val="3785712673"/>
                  </a:ext>
                </a:extLst>
              </a:tr>
            </a:tbl>
          </a:graphicData>
        </a:graphic>
      </p:graphicFrame>
      <p:sp>
        <p:nvSpPr>
          <p:cNvPr id="9" name="타원 8">
            <a:extLst>
              <a:ext uri="{FF2B5EF4-FFF2-40B4-BE49-F238E27FC236}">
                <a16:creationId xmlns:a16="http://schemas.microsoft.com/office/drawing/2014/main" id="{7F6AC6B5-E725-48D2-89EA-6C5A55C5B0A8}"/>
              </a:ext>
            </a:extLst>
          </p:cNvPr>
          <p:cNvSpPr/>
          <p:nvPr/>
        </p:nvSpPr>
        <p:spPr>
          <a:xfrm>
            <a:off x="1988190" y="2722226"/>
            <a:ext cx="578841" cy="60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b="1" dirty="0"/>
              <a:t>1</a:t>
            </a:r>
            <a:endParaRPr lang="ko-KR" altLang="en-US" sz="4000" b="1" dirty="0"/>
          </a:p>
        </p:txBody>
      </p:sp>
      <p:sp>
        <p:nvSpPr>
          <p:cNvPr id="10" name="타원 9">
            <a:extLst>
              <a:ext uri="{FF2B5EF4-FFF2-40B4-BE49-F238E27FC236}">
                <a16:creationId xmlns:a16="http://schemas.microsoft.com/office/drawing/2014/main" id="{41EFEFDF-0686-4695-A754-2CE25AF0FDBC}"/>
              </a:ext>
            </a:extLst>
          </p:cNvPr>
          <p:cNvSpPr/>
          <p:nvPr/>
        </p:nvSpPr>
        <p:spPr>
          <a:xfrm>
            <a:off x="6242807" y="2741101"/>
            <a:ext cx="578841" cy="60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b="1" dirty="0"/>
              <a:t>1</a:t>
            </a:r>
            <a:endParaRPr lang="ko-KR" altLang="en-US" sz="4000" b="1" dirty="0"/>
          </a:p>
        </p:txBody>
      </p:sp>
      <p:sp>
        <p:nvSpPr>
          <p:cNvPr id="11" name="타원 10">
            <a:extLst>
              <a:ext uri="{FF2B5EF4-FFF2-40B4-BE49-F238E27FC236}">
                <a16:creationId xmlns:a16="http://schemas.microsoft.com/office/drawing/2014/main" id="{7EDACD86-67AB-46D9-AB62-7E2A38ADA376}"/>
              </a:ext>
            </a:extLst>
          </p:cNvPr>
          <p:cNvSpPr/>
          <p:nvPr/>
        </p:nvSpPr>
        <p:spPr>
          <a:xfrm>
            <a:off x="1859909" y="3328331"/>
            <a:ext cx="578841" cy="60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b="1" dirty="0"/>
              <a:t>1</a:t>
            </a:r>
            <a:endParaRPr lang="ko-KR" altLang="en-US" sz="4000" b="1" dirty="0"/>
          </a:p>
        </p:txBody>
      </p:sp>
      <p:sp>
        <p:nvSpPr>
          <p:cNvPr id="12" name="타원 11">
            <a:extLst>
              <a:ext uri="{FF2B5EF4-FFF2-40B4-BE49-F238E27FC236}">
                <a16:creationId xmlns:a16="http://schemas.microsoft.com/office/drawing/2014/main" id="{9199F6DB-5450-40C6-9798-A03567629B37}"/>
              </a:ext>
            </a:extLst>
          </p:cNvPr>
          <p:cNvSpPr/>
          <p:nvPr/>
        </p:nvSpPr>
        <p:spPr>
          <a:xfrm>
            <a:off x="4051358" y="2722225"/>
            <a:ext cx="578841" cy="60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b="1" dirty="0"/>
              <a:t>5</a:t>
            </a:r>
            <a:endParaRPr lang="ko-KR" altLang="en-US" sz="4000" b="1" dirty="0"/>
          </a:p>
        </p:txBody>
      </p:sp>
      <p:sp>
        <p:nvSpPr>
          <p:cNvPr id="13" name="타원 12">
            <a:extLst>
              <a:ext uri="{FF2B5EF4-FFF2-40B4-BE49-F238E27FC236}">
                <a16:creationId xmlns:a16="http://schemas.microsoft.com/office/drawing/2014/main" id="{7CE57863-F303-4A20-9041-7B8EB5805BC1}"/>
              </a:ext>
            </a:extLst>
          </p:cNvPr>
          <p:cNvSpPr/>
          <p:nvPr/>
        </p:nvSpPr>
        <p:spPr>
          <a:xfrm>
            <a:off x="5397788" y="3347205"/>
            <a:ext cx="578841" cy="60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b="1" dirty="0"/>
              <a:t>5</a:t>
            </a:r>
            <a:endParaRPr lang="ko-KR" altLang="en-US" sz="4000" b="1" dirty="0"/>
          </a:p>
        </p:txBody>
      </p:sp>
      <p:sp>
        <p:nvSpPr>
          <p:cNvPr id="14" name="타원 13">
            <a:extLst>
              <a:ext uri="{FF2B5EF4-FFF2-40B4-BE49-F238E27FC236}">
                <a16:creationId xmlns:a16="http://schemas.microsoft.com/office/drawing/2014/main" id="{EB9C3FFF-FF98-4423-8AE0-A753B4CDAE4E}"/>
              </a:ext>
            </a:extLst>
          </p:cNvPr>
          <p:cNvSpPr/>
          <p:nvPr/>
        </p:nvSpPr>
        <p:spPr>
          <a:xfrm>
            <a:off x="9914389" y="2741101"/>
            <a:ext cx="578841" cy="60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b="1" dirty="0"/>
              <a:t>5</a:t>
            </a:r>
            <a:endParaRPr lang="ko-KR" altLang="en-US" sz="4000" b="1" dirty="0"/>
          </a:p>
        </p:txBody>
      </p:sp>
      <p:sp>
        <p:nvSpPr>
          <p:cNvPr id="15" name="타원 14">
            <a:extLst>
              <a:ext uri="{FF2B5EF4-FFF2-40B4-BE49-F238E27FC236}">
                <a16:creationId xmlns:a16="http://schemas.microsoft.com/office/drawing/2014/main" id="{FD990EF6-B640-4F7D-A622-4AB0CEEC5480}"/>
              </a:ext>
            </a:extLst>
          </p:cNvPr>
          <p:cNvSpPr/>
          <p:nvPr/>
        </p:nvSpPr>
        <p:spPr>
          <a:xfrm>
            <a:off x="3785180" y="3347206"/>
            <a:ext cx="578841" cy="60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b="1" dirty="0"/>
              <a:t>3</a:t>
            </a:r>
            <a:endParaRPr lang="ko-KR" altLang="en-US" sz="4000" b="1" dirty="0"/>
          </a:p>
        </p:txBody>
      </p:sp>
      <p:sp>
        <p:nvSpPr>
          <p:cNvPr id="16" name="타원 15">
            <a:extLst>
              <a:ext uri="{FF2B5EF4-FFF2-40B4-BE49-F238E27FC236}">
                <a16:creationId xmlns:a16="http://schemas.microsoft.com/office/drawing/2014/main" id="{896FA777-4ED2-4337-9D63-2A859092B891}"/>
              </a:ext>
            </a:extLst>
          </p:cNvPr>
          <p:cNvSpPr/>
          <p:nvPr/>
        </p:nvSpPr>
        <p:spPr>
          <a:xfrm>
            <a:off x="8107960" y="2824992"/>
            <a:ext cx="604008" cy="604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4000" b="1" dirty="0"/>
              <a:t>6</a:t>
            </a:r>
            <a:endParaRPr lang="ko-KR" altLang="en-US" sz="4000" b="1" dirty="0"/>
          </a:p>
        </p:txBody>
      </p:sp>
    </p:spTree>
    <p:extLst>
      <p:ext uri="{BB962C8B-B14F-4D97-AF65-F5344CB8AC3E}">
        <p14:creationId xmlns:p14="http://schemas.microsoft.com/office/powerpoint/2010/main" val="251979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B12916-72D4-4DC6-A89D-E3048358ED1E}"/>
              </a:ext>
            </a:extLst>
          </p:cNvPr>
          <p:cNvSpPr>
            <a:spLocks noGrp="1"/>
          </p:cNvSpPr>
          <p:nvPr>
            <p:ph type="title"/>
          </p:nvPr>
        </p:nvSpPr>
        <p:spPr/>
        <p:txBody>
          <a:bodyPr/>
          <a:lstStyle/>
          <a:p>
            <a:endParaRPr lang="ko-KR" altLang="en-US" dirty="0"/>
          </a:p>
        </p:txBody>
      </p:sp>
      <p:sp>
        <p:nvSpPr>
          <p:cNvPr id="3" name="내용 개체 틀 2">
            <a:extLst>
              <a:ext uri="{FF2B5EF4-FFF2-40B4-BE49-F238E27FC236}">
                <a16:creationId xmlns:a16="http://schemas.microsoft.com/office/drawing/2014/main" id="{79A72746-0BED-490A-82C7-5DDA8AD10834}"/>
              </a:ext>
            </a:extLst>
          </p:cNvPr>
          <p:cNvSpPr>
            <a:spLocks noGrp="1"/>
          </p:cNvSpPr>
          <p:nvPr>
            <p:ph idx="1"/>
          </p:nvPr>
        </p:nvSpPr>
        <p:spPr/>
        <p:txBody>
          <a:bodyPr/>
          <a:lstStyle/>
          <a:p>
            <a:r>
              <a:rPr lang="en-US" altLang="ko-KR" b="0" i="0" dirty="0">
                <a:solidFill>
                  <a:srgbClr val="000000"/>
                </a:solidFill>
                <a:effectLst/>
                <a:latin typeface="Consolas" panose="020B0609020204030204" pitchFamily="49" charset="0"/>
              </a:rPr>
              <a:t>[[</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5</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6</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5</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3</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5</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6</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2</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2</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4</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3</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2</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3</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2</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4</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6</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4</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6</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4</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2</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6</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6</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3</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2</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6</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6</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6</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3</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6</a:t>
            </a:r>
            <a:r>
              <a:rPr lang="en-US" altLang="ko-KR" b="0" i="0" dirty="0">
                <a:solidFill>
                  <a:srgbClr val="000000"/>
                </a:solidFill>
                <a:effectLst/>
                <a:latin typeface="Consolas" panose="020B0609020204030204" pitchFamily="49" charset="0"/>
              </a:rPr>
              <a:t>]]</a:t>
            </a:r>
            <a:endParaRPr lang="ko-KR" altLang="en-US" dirty="0"/>
          </a:p>
        </p:txBody>
      </p:sp>
    </p:spTree>
    <p:extLst>
      <p:ext uri="{BB962C8B-B14F-4D97-AF65-F5344CB8AC3E}">
        <p14:creationId xmlns:p14="http://schemas.microsoft.com/office/powerpoint/2010/main" val="11368441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E00EBC-2EB6-489A-9FDF-846C31C3F22C}"/>
              </a:ext>
            </a:extLst>
          </p:cNvPr>
          <p:cNvSpPr>
            <a:spLocks noGrp="1"/>
          </p:cNvSpPr>
          <p:nvPr>
            <p:ph type="title"/>
          </p:nvPr>
        </p:nvSpPr>
        <p:spPr/>
        <p:txBody>
          <a:bodyPr/>
          <a:lstStyle/>
          <a:p>
            <a:r>
              <a:rPr lang="en-US" altLang="ko-KR" dirty="0" err="1"/>
              <a:t>Keras</a:t>
            </a:r>
            <a:r>
              <a:rPr lang="en-US" altLang="ko-KR" dirty="0"/>
              <a:t> tokenizer</a:t>
            </a:r>
            <a:endParaRPr lang="ko-KR" altLang="en-US" dirty="0"/>
          </a:p>
        </p:txBody>
      </p:sp>
      <p:sp>
        <p:nvSpPr>
          <p:cNvPr id="3" name="내용 개체 틀 2">
            <a:extLst>
              <a:ext uri="{FF2B5EF4-FFF2-40B4-BE49-F238E27FC236}">
                <a16:creationId xmlns:a16="http://schemas.microsoft.com/office/drawing/2014/main" id="{A9EE24B5-CB5D-4DE9-9105-A788FF8D3EBA}"/>
              </a:ext>
            </a:extLst>
          </p:cNvPr>
          <p:cNvSpPr>
            <a:spLocks noGrp="1"/>
          </p:cNvSpPr>
          <p:nvPr>
            <p:ph idx="1"/>
          </p:nvPr>
        </p:nvSpPr>
        <p:spPr/>
        <p:txBody>
          <a:bodyPr/>
          <a:lstStyle/>
          <a:p>
            <a:r>
              <a:rPr lang="en-US" altLang="ko-KR" b="0" i="0" dirty="0">
                <a:solidFill>
                  <a:srgbClr val="000000"/>
                </a:solidFill>
                <a:effectLst/>
                <a:latin typeface="Consolas" panose="020B0609020204030204" pitchFamily="49" charset="0"/>
              </a:rPr>
              <a:t>[[</a:t>
            </a:r>
            <a:r>
              <a:rPr lang="en-US" altLang="ko-KR" b="0" i="0" dirty="0">
                <a:solidFill>
                  <a:srgbClr val="008800"/>
                </a:solidFill>
                <a:effectLst/>
                <a:latin typeface="Consolas" panose="020B0609020204030204" pitchFamily="49" charset="0"/>
              </a:rPr>
              <a:t>2</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6</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2</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6</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2</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4</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6</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3</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3</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5</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4</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3</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4</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3</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2</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5</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2</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5</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2</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5</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3</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4</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3</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2</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2</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4</a:t>
            </a:r>
            <a:r>
              <a:rPr lang="en-US" altLang="ko-KR" b="0" i="0" dirty="0">
                <a:solidFill>
                  <a:srgbClr val="000000"/>
                </a:solidFill>
                <a:effectLst/>
                <a:latin typeface="Consolas" panose="020B0609020204030204" pitchFamily="49" charset="0"/>
              </a:rPr>
              <a:t>, </a:t>
            </a:r>
            <a:r>
              <a:rPr lang="en-US" altLang="ko-KR" b="0" i="0" dirty="0">
                <a:solidFill>
                  <a:srgbClr val="008800"/>
                </a:solidFill>
                <a:effectLst/>
                <a:latin typeface="Consolas" panose="020B0609020204030204" pitchFamily="49" charset="0"/>
              </a:rPr>
              <a:t>1</a:t>
            </a:r>
            <a:r>
              <a:rPr lang="en-US" altLang="ko-KR" b="0" i="0" dirty="0">
                <a:solidFill>
                  <a:srgbClr val="000000"/>
                </a:solidFill>
                <a:effectLst/>
                <a:latin typeface="Consolas" panose="020B0609020204030204" pitchFamily="49" charset="0"/>
              </a:rPr>
              <a:t>]]</a:t>
            </a:r>
            <a:endParaRPr lang="ko-KR" altLang="en-US" dirty="0"/>
          </a:p>
        </p:txBody>
      </p:sp>
    </p:spTree>
    <p:extLst>
      <p:ext uri="{BB962C8B-B14F-4D97-AF65-F5344CB8AC3E}">
        <p14:creationId xmlns:p14="http://schemas.microsoft.com/office/powerpoint/2010/main" val="304485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B57B3D-2E15-4D35-8FDA-00FEEC065E30}"/>
              </a:ext>
            </a:extLst>
          </p:cNvPr>
          <p:cNvSpPr>
            <a:spLocks noGrp="1"/>
          </p:cNvSpPr>
          <p:nvPr>
            <p:ph type="title"/>
          </p:nvPr>
        </p:nvSpPr>
        <p:spPr/>
        <p:txBody>
          <a:bodyPr>
            <a:normAutofit fontScale="90000"/>
          </a:bodyPr>
          <a:lstStyle/>
          <a:p>
            <a:r>
              <a:rPr lang="ko-KR" altLang="en-US" dirty="0"/>
              <a:t>한글 및 한국어 정보처리 학술대회</a:t>
            </a:r>
          </a:p>
        </p:txBody>
      </p:sp>
      <p:pic>
        <p:nvPicPr>
          <p:cNvPr id="6" name="내용 개체 틀 5">
            <a:extLst>
              <a:ext uri="{FF2B5EF4-FFF2-40B4-BE49-F238E27FC236}">
                <a16:creationId xmlns:a16="http://schemas.microsoft.com/office/drawing/2014/main" id="{88C2E6C0-DE3E-4999-BCA8-94FBD443F2EE}"/>
              </a:ext>
            </a:extLst>
          </p:cNvPr>
          <p:cNvPicPr>
            <a:picLocks noGrp="1" noChangeAspect="1"/>
          </p:cNvPicPr>
          <p:nvPr>
            <p:ph idx="1"/>
          </p:nvPr>
        </p:nvPicPr>
        <p:blipFill>
          <a:blip r:embed="rId2"/>
          <a:stretch>
            <a:fillRect/>
          </a:stretch>
        </p:blipFill>
        <p:spPr>
          <a:xfrm>
            <a:off x="4600446" y="2466904"/>
            <a:ext cx="3521632" cy="1924191"/>
          </a:xfrm>
        </p:spPr>
      </p:pic>
      <p:sp>
        <p:nvSpPr>
          <p:cNvPr id="7" name="TextBox 6">
            <a:extLst>
              <a:ext uri="{FF2B5EF4-FFF2-40B4-BE49-F238E27FC236}">
                <a16:creationId xmlns:a16="http://schemas.microsoft.com/office/drawing/2014/main" id="{E732160D-240D-420E-8498-36488E675648}"/>
              </a:ext>
            </a:extLst>
          </p:cNvPr>
          <p:cNvSpPr txBox="1"/>
          <p:nvPr/>
        </p:nvSpPr>
        <p:spPr>
          <a:xfrm>
            <a:off x="5163658" y="4478266"/>
            <a:ext cx="2395207" cy="523220"/>
          </a:xfrm>
          <a:prstGeom prst="rect">
            <a:avLst/>
          </a:prstGeom>
          <a:noFill/>
        </p:spPr>
        <p:txBody>
          <a:bodyPr wrap="none" rtlCol="0">
            <a:spAutoFit/>
          </a:bodyPr>
          <a:lstStyle/>
          <a:p>
            <a:r>
              <a:rPr lang="en-US" altLang="ko-KR" sz="2800" dirty="0"/>
              <a:t>(2020</a:t>
            </a:r>
            <a:r>
              <a:rPr lang="ko-KR" altLang="en-US" sz="2800" dirty="0"/>
              <a:t>년 기준</a:t>
            </a:r>
            <a:r>
              <a:rPr lang="en-US" altLang="ko-KR" sz="2800" dirty="0"/>
              <a:t>)</a:t>
            </a:r>
            <a:endParaRPr lang="ko-KR" altLang="en-US" sz="2800" dirty="0"/>
          </a:p>
        </p:txBody>
      </p:sp>
    </p:spTree>
    <p:extLst>
      <p:ext uri="{BB962C8B-B14F-4D97-AF65-F5344CB8AC3E}">
        <p14:creationId xmlns:p14="http://schemas.microsoft.com/office/powerpoint/2010/main" val="2991186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922277E-5F2B-46F6-BE43-841E95D5319A}"/>
              </a:ext>
            </a:extLst>
          </p:cNvPr>
          <p:cNvSpPr>
            <a:spLocks noGrp="1"/>
          </p:cNvSpPr>
          <p:nvPr>
            <p:ph type="title"/>
          </p:nvPr>
        </p:nvSpPr>
        <p:spPr>
          <a:xfrm>
            <a:off x="648929" y="629266"/>
            <a:ext cx="3505495" cy="1622321"/>
          </a:xfrm>
        </p:spPr>
        <p:txBody>
          <a:bodyPr>
            <a:normAutofit/>
          </a:bodyPr>
          <a:lstStyle/>
          <a:p>
            <a:endParaRPr lang="ko-KR" altLang="en-US"/>
          </a:p>
        </p:txBody>
      </p:sp>
      <p:sp>
        <p:nvSpPr>
          <p:cNvPr id="3" name="내용 개체 틀 2">
            <a:extLst>
              <a:ext uri="{FF2B5EF4-FFF2-40B4-BE49-F238E27FC236}">
                <a16:creationId xmlns:a16="http://schemas.microsoft.com/office/drawing/2014/main" id="{9C7D5A57-A75A-4917-A3AF-CD4CD99D9152}"/>
              </a:ext>
            </a:extLst>
          </p:cNvPr>
          <p:cNvSpPr>
            <a:spLocks noGrp="1"/>
          </p:cNvSpPr>
          <p:nvPr>
            <p:ph idx="1"/>
          </p:nvPr>
        </p:nvSpPr>
        <p:spPr>
          <a:xfrm>
            <a:off x="648931" y="2438400"/>
            <a:ext cx="3505494" cy="3785419"/>
          </a:xfrm>
        </p:spPr>
        <p:txBody>
          <a:bodyPr>
            <a:normAutofit/>
          </a:bodyPr>
          <a:lstStyle/>
          <a:p>
            <a:r>
              <a:rPr lang="en-US" altLang="ko-KR" sz="2000"/>
              <a:t>https://ratsgo.github.io/natural%20language%20processing/2019/09/12/embedding/</a:t>
            </a:r>
            <a:endParaRPr lang="ko-KR" altLang="en-US" sz="2000"/>
          </a:p>
        </p:txBody>
      </p:sp>
      <p:pic>
        <p:nvPicPr>
          <p:cNvPr id="5" name="그림 4" descr="텍스트이(가) 표시된 사진&#10;&#10;자동 생성된 설명">
            <a:extLst>
              <a:ext uri="{FF2B5EF4-FFF2-40B4-BE49-F238E27FC236}">
                <a16:creationId xmlns:a16="http://schemas.microsoft.com/office/drawing/2014/main" id="{0A4F265A-28FA-483D-952F-53BD41EB9FE4}"/>
              </a:ext>
            </a:extLst>
          </p:cNvPr>
          <p:cNvPicPr>
            <a:picLocks noChangeAspect="1"/>
          </p:cNvPicPr>
          <p:nvPr/>
        </p:nvPicPr>
        <p:blipFill>
          <a:blip r:embed="rId2"/>
          <a:stretch>
            <a:fillRect/>
          </a:stretch>
        </p:blipFill>
        <p:spPr>
          <a:xfrm>
            <a:off x="5405862" y="1967689"/>
            <a:ext cx="6019331" cy="2919375"/>
          </a:xfrm>
          <a:prstGeom prst="rect">
            <a:avLst/>
          </a:prstGeom>
          <a:effectLst/>
        </p:spPr>
      </p:pic>
    </p:spTree>
    <p:extLst>
      <p:ext uri="{BB962C8B-B14F-4D97-AF65-F5344CB8AC3E}">
        <p14:creationId xmlns:p14="http://schemas.microsoft.com/office/powerpoint/2010/main" val="1100057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말풍선이미지 | 무료 벡터, 스톡 사진 및 PSD">
            <a:extLst>
              <a:ext uri="{FF2B5EF4-FFF2-40B4-BE49-F238E27FC236}">
                <a16:creationId xmlns:a16="http://schemas.microsoft.com/office/drawing/2014/main" id="{8DCFE180-B2D5-4CD2-97D0-727AC35DDD1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012" y1="18639" x2="23373" y2="29290"/>
                        <a14:foregroundMark x1="23373" y1="29290" x2="23077" y2="30473"/>
                        <a14:foregroundMark x1="39053" y1="18639" x2="19822" y2="30178"/>
                        <a14:foregroundMark x1="19822" y1="30178" x2="17456" y2="51479"/>
                        <a14:foregroundMark x1="17456" y1="51479" x2="27219" y2="69231"/>
                        <a14:foregroundMark x1="27219" y1="69231" x2="42308" y2="76627"/>
                        <a14:foregroundMark x1="42308" y1="76627" x2="68343" y2="71598"/>
                        <a14:foregroundMark x1="68343" y1="71598" x2="75148" y2="64497"/>
                        <a14:foregroundMark x1="34024" y1="72781" x2="28402" y2="76627"/>
                        <a14:foregroundMark x1="31361" y1="72189" x2="30011" y2="79482"/>
                        <a14:foregroundMark x1="27515" y1="71302" x2="28107" y2="79586"/>
                        <a14:foregroundMark x1="23077" y1="75148" x2="26449" y2="80929"/>
                        <a14:foregroundMark x1="25444" y1="77219" x2="27337" y2="80569"/>
                        <a14:foregroundMark x1="23373" y1="78698" x2="25848" y2="81173"/>
                        <a14:foregroundMark x1="51479" y1="76923" x2="66272" y2="75148"/>
                        <a14:foregroundMark x1="71893" y1="71006" x2="79290" y2="60947"/>
                        <a14:foregroundMark x1="80178" y1="60355" x2="82249" y2="44970"/>
                        <a14:foregroundMark x1="43491" y1="18343" x2="59467" y2="21006"/>
                        <a14:foregroundMark x1="59467" y1="21006" x2="59763" y2="21302"/>
                        <a14:foregroundMark x1="55325" y1="18343" x2="72781" y2="32840"/>
                        <a14:foregroundMark x1="60355" y1="20118" x2="77811" y2="33432"/>
                        <a14:foregroundMark x1="68343" y1="24556" x2="79882" y2="39645"/>
                        <a14:foregroundMark x1="79882" y1="39645" x2="79882" y2="40533"/>
                        <a14:foregroundMark x1="68935" y1="25740" x2="83728" y2="40237"/>
                        <a14:foregroundMark x1="83728" y1="40237" x2="84024" y2="41420"/>
                        <a14:backgroundMark x1="33728" y1="83136" x2="24260" y2="86982"/>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3542255" y="3084858"/>
            <a:ext cx="1189805" cy="1189805"/>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269C2404-3F8B-421F-AB44-310C30AAA2B9}"/>
              </a:ext>
            </a:extLst>
          </p:cNvPr>
          <p:cNvSpPr>
            <a:spLocks noGrp="1"/>
          </p:cNvSpPr>
          <p:nvPr>
            <p:ph type="title"/>
          </p:nvPr>
        </p:nvSpPr>
        <p:spPr/>
        <p:txBody>
          <a:bodyPr/>
          <a:lstStyle/>
          <a:p>
            <a:r>
              <a:rPr lang="en-US" altLang="ko-KR" dirty="0"/>
              <a:t>Embedding</a:t>
            </a:r>
            <a:endParaRPr lang="ko-KR" altLang="en-US" dirty="0"/>
          </a:p>
        </p:txBody>
      </p:sp>
      <p:pic>
        <p:nvPicPr>
          <p:cNvPr id="4" name="Picture 2" descr="말하기 아이콘 이야기 또는 말하는 사람 기호 인터뷰를위한 음성 아이콘 상호 작용 및 회담 컨트롤 열린 입을 가진 사람 스톡 벡터 그래픽  사용자 인터페이스에 대한 스톡 벡터 아트 및 기타 이미지 -">
            <a:extLst>
              <a:ext uri="{FF2B5EF4-FFF2-40B4-BE49-F238E27FC236}">
                <a16:creationId xmlns:a16="http://schemas.microsoft.com/office/drawing/2014/main" id="{14B24CF4-64DB-4C2D-8313-A44F59C8E3A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586709" y="2885853"/>
            <a:ext cx="1267968" cy="12679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말풍선이미지 | 무료 벡터, 스톡 사진 및 PSD">
            <a:extLst>
              <a:ext uri="{FF2B5EF4-FFF2-40B4-BE49-F238E27FC236}">
                <a16:creationId xmlns:a16="http://schemas.microsoft.com/office/drawing/2014/main" id="{8494DD35-FDE3-44BF-ADD1-518ADDCD592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012" y1="18639" x2="23373" y2="29290"/>
                        <a14:foregroundMark x1="23373" y1="29290" x2="23077" y2="30473"/>
                        <a14:foregroundMark x1="39053" y1="18639" x2="19822" y2="30178"/>
                        <a14:foregroundMark x1="19822" y1="30178" x2="17456" y2="51479"/>
                        <a14:foregroundMark x1="17456" y1="51479" x2="27219" y2="69231"/>
                        <a14:foregroundMark x1="27219" y1="69231" x2="42308" y2="76627"/>
                        <a14:foregroundMark x1="42308" y1="76627" x2="68343" y2="71598"/>
                        <a14:foregroundMark x1="68343" y1="71598" x2="75148" y2="64497"/>
                        <a14:foregroundMark x1="34024" y1="72781" x2="28402" y2="76627"/>
                        <a14:foregroundMark x1="31361" y1="72189" x2="30011" y2="79482"/>
                        <a14:foregroundMark x1="27515" y1="71302" x2="28107" y2="79586"/>
                        <a14:foregroundMark x1="23077" y1="75148" x2="26449" y2="80929"/>
                        <a14:foregroundMark x1="25444" y1="77219" x2="27337" y2="80569"/>
                        <a14:foregroundMark x1="23373" y1="78698" x2="25848" y2="81173"/>
                        <a14:foregroundMark x1="51479" y1="76923" x2="66272" y2="75148"/>
                        <a14:foregroundMark x1="71893" y1="71006" x2="79290" y2="60947"/>
                        <a14:foregroundMark x1="80178" y1="60355" x2="82249" y2="44970"/>
                        <a14:foregroundMark x1="43491" y1="18343" x2="59467" y2="21006"/>
                        <a14:foregroundMark x1="59467" y1="21006" x2="59763" y2="21302"/>
                        <a14:foregroundMark x1="55325" y1="18343" x2="72781" y2="32840"/>
                        <a14:foregroundMark x1="60355" y1="20118" x2="77811" y2="33432"/>
                        <a14:foregroundMark x1="68343" y1="24556" x2="79882" y2="39645"/>
                        <a14:foregroundMark x1="79882" y1="39645" x2="79882" y2="40533"/>
                        <a14:foregroundMark x1="68935" y1="25740" x2="83728" y2="40237"/>
                        <a14:foregroundMark x1="83728" y1="40237" x2="84024" y2="41420"/>
                        <a14:backgroundMark x1="33728" y1="83136" x2="24260" y2="86982"/>
                      </a14:backgroundRemoval>
                    </a14:imgEffect>
                  </a14:imgLayer>
                </a14:imgProps>
              </a:ext>
              <a:ext uri="{28A0092B-C50C-407E-A947-70E740481C1C}">
                <a14:useLocalDpi xmlns:a14="http://schemas.microsoft.com/office/drawing/2010/main" val="0"/>
              </a:ext>
            </a:extLst>
          </a:blip>
          <a:srcRect/>
          <a:stretch>
            <a:fillRect/>
          </a:stretch>
        </p:blipFill>
        <p:spPr bwMode="auto">
          <a:xfrm>
            <a:off x="2787383" y="2204870"/>
            <a:ext cx="1189805" cy="11898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픽토그램 （株） 캇 토코 포레 숀 카타기리 세이 사쿠 쇼 그림 스마일, 주제, cdr, eps, 다른 사람 png | PNGWing">
            <a:extLst>
              <a:ext uri="{FF2B5EF4-FFF2-40B4-BE49-F238E27FC236}">
                <a16:creationId xmlns:a16="http://schemas.microsoft.com/office/drawing/2014/main" id="{80793265-BC4A-4429-BDF1-E383319C3A29}"/>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3034" b="97079" l="2609" r="99022">
                        <a14:foregroundMark x1="19239" y1="13258" x2="10217" y2="20787"/>
                        <a14:foregroundMark x1="26087" y1="10787" x2="15870" y2="19438"/>
                        <a14:foregroundMark x1="15870" y1="19438" x2="6304" y2="35056"/>
                        <a14:foregroundMark x1="6304" y1="35056" x2="5109" y2="39213"/>
                        <a14:foregroundMark x1="12500" y1="19663" x2="2826" y2="43371"/>
                        <a14:foregroundMark x1="2826" y1="43371" x2="7717" y2="58539"/>
                        <a14:foregroundMark x1="3804" y1="43258" x2="9943" y2="72623"/>
                        <a14:foregroundMark x1="10076" y1="72530" x2="9239" y2="64157"/>
                        <a14:foregroundMark x1="12935" y1="70449" x2="15761" y2="75393"/>
                        <a14:foregroundMark x1="16848" y1="88764" x2="16196" y2="90449"/>
                        <a14:foregroundMark x1="15326" y1="94944" x2="29565" y2="86742"/>
                        <a14:foregroundMark x1="29565" y1="86742" x2="21087" y2="93034"/>
                        <a14:foregroundMark x1="14348" y1="91124" x2="15326" y2="76404"/>
                        <a14:foregroundMark x1="15326" y1="76404" x2="16848" y2="76067"/>
                        <a14:foregroundMark x1="15761" y1="94944" x2="31522" y2="88202"/>
                        <a14:foregroundMark x1="31522" y1="88202" x2="32609" y2="87303"/>
                        <a14:foregroundMark x1="34457" y1="86180" x2="53152" y2="86629"/>
                        <a14:foregroundMark x1="53152" y1="86629" x2="67500" y2="83371"/>
                        <a14:foregroundMark x1="67500" y1="83371" x2="83804" y2="73146"/>
                        <a14:foregroundMark x1="83804" y1="73146" x2="92065" y2="62472"/>
                        <a14:foregroundMark x1="92065" y1="62472" x2="92717" y2="60674"/>
                        <a14:foregroundMark x1="17826" y1="97303" x2="16413" y2="96404"/>
                        <a14:foregroundMark x1="92500" y1="61348" x2="95543" y2="35169"/>
                        <a14:foregroundMark x1="95543" y1="35169" x2="95435" y2="52584"/>
                        <a14:foregroundMark x1="95435" y1="52584" x2="93696" y2="58202"/>
                        <a14:foregroundMark x1="71522" y1="8427" x2="84130" y2="16292"/>
                        <a14:foregroundMark x1="84130" y1="16292" x2="97322" y2="31906"/>
                        <a14:foregroundMark x1="99130" y1="38203" x2="99130" y2="44157"/>
                        <a14:foregroundMark x1="41973" y1="7248" x2="41413" y2="7191"/>
                        <a14:foregroundMark x1="74565" y1="10562" x2="64358" y2="9524"/>
                        <a14:foregroundMark x1="41413" y1="7191" x2="40975" y2="7372"/>
                        <a14:foregroundMark x1="34062" y1="8233" x2="58696" y2="3034"/>
                        <a14:foregroundMark x1="27283" y1="9663" x2="33440" y2="8364"/>
                        <a14:foregroundMark x1="58696" y1="3034" x2="63261" y2="4157"/>
                        <a14:foregroundMark x1="31848" y1="44382" x2="33913" y2="47978"/>
                        <a14:foregroundMark x1="48696" y1="46067" x2="48043" y2="44944"/>
                        <a14:foregroundMark x1="66413" y1="46067" x2="65761" y2="47079"/>
                        <a14:backgroundMark x1="50326" y1="9663" x2="57717" y2="10562"/>
                        <a14:backgroundMark x1="58804" y1="9663" x2="58804" y2="9663"/>
                        <a14:backgroundMark x1="49891" y1="8652" x2="58587" y2="9213"/>
                        <a14:backgroundMark x1="57935" y1="9213" x2="62500" y2="9438"/>
                        <a14:backgroundMark x1="46630" y1="8876" x2="50978" y2="8652"/>
                        <a14:backgroundMark x1="99674" y1="29888" x2="99891" y2="33034"/>
                        <a14:backgroundMark x1="99674" y1="31573" x2="99891" y2="32247"/>
                        <a14:backgroundMark x1="99674" y1="32472" x2="99674" y2="35618"/>
                        <a14:backgroundMark x1="9565" y1="74719" x2="10652" y2="74719"/>
                        <a14:backgroundMark x1="43804" y1="8876" x2="61630" y2="12022"/>
                        <a14:backgroundMark x1="65109" y1="10787" x2="53587" y2="10112"/>
                        <a14:backgroundMark x1="46196" y1="8427" x2="34457" y2="9888"/>
                        <a14:backgroundMark x1="9783" y1="73483" x2="10652" y2="74719"/>
                        <a14:backgroundMark x1="9022" y1="73258" x2="10652" y2="75393"/>
                        <a14:backgroundMark x1="97826" y1="31798" x2="99130" y2="38202"/>
                      </a14:backgroundRemoval>
                    </a14:imgEffect>
                  </a14:imgLayer>
                </a14:imgProps>
              </a:ext>
              <a:ext uri="{28A0092B-C50C-407E-A947-70E740481C1C}">
                <a14:useLocalDpi xmlns:a14="http://schemas.microsoft.com/office/drawing/2010/main" val="0"/>
              </a:ext>
            </a:extLst>
          </a:blip>
          <a:srcRect/>
          <a:stretch>
            <a:fillRect/>
          </a:stretch>
        </p:blipFill>
        <p:spPr bwMode="auto">
          <a:xfrm>
            <a:off x="2821952" y="3846724"/>
            <a:ext cx="871097" cy="8426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puter Clipart - Transparent Background Sms Icon, HD Png Download -  980x980 (#2426335) PNG Image - PngJoy">
            <a:extLst>
              <a:ext uri="{FF2B5EF4-FFF2-40B4-BE49-F238E27FC236}">
                <a16:creationId xmlns:a16="http://schemas.microsoft.com/office/drawing/2014/main" id="{BABE649D-68E4-4BE1-93CE-436B897C9547}"/>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3068" b="96932" l="2614" r="97500">
                        <a14:foregroundMark x1="23750" y1="12500" x2="8864" y2="30568"/>
                        <a14:foregroundMark x1="8864" y1="30568" x2="4205" y2="47614"/>
                        <a14:foregroundMark x1="4205" y1="47614" x2="4545" y2="82614"/>
                        <a14:foregroundMark x1="19446" y1="91140" x2="25795" y2="94773"/>
                        <a14:foregroundMark x1="4545" y1="82614" x2="9025" y2="85177"/>
                        <a14:foregroundMark x1="25795" y1="94773" x2="48636" y2="96136"/>
                        <a14:foregroundMark x1="48636" y1="96136" x2="70568" y2="90000"/>
                        <a14:foregroundMark x1="70568" y1="90000" x2="85114" y2="78977"/>
                        <a14:foregroundMark x1="85114" y1="78977" x2="95909" y2="54318"/>
                        <a14:foregroundMark x1="95909" y1="54318" x2="90000" y2="30682"/>
                        <a14:foregroundMark x1="75869" y1="15749" x2="73977" y2="13750"/>
                        <a14:foregroundMark x1="90000" y1="30682" x2="84970" y2="25366"/>
                        <a14:foregroundMark x1="55230" y1="6941" x2="49886" y2="5000"/>
                        <a14:foregroundMark x1="73977" y1="13750" x2="72076" y2="13060"/>
                        <a14:foregroundMark x1="49886" y1="5000" x2="21932" y2="8523"/>
                        <a14:foregroundMark x1="8592" y1="58962" x2="8523" y2="65455"/>
                        <a14:foregroundMark x1="8864" y1="33295" x2="8793" y2="40086"/>
                        <a14:foregroundMark x1="8523" y1="65455" x2="9886" y2="70568"/>
                        <a14:foregroundMark x1="8636" y1="66364" x2="5455" y2="85909"/>
                        <a14:foregroundMark x1="6250" y1="67727" x2="3750" y2="83523"/>
                        <a14:foregroundMark x1="3750" y1="83523" x2="3636" y2="81818"/>
                        <a14:foregroundMark x1="2841" y1="45341" x2="2614" y2="57614"/>
                        <a14:foregroundMark x1="6023" y1="85227" x2="5000" y2="95114"/>
                        <a14:foregroundMark x1="3636" y1="83864" x2="9432" y2="96932"/>
                        <a14:foregroundMark x1="9432" y1="96591" x2="7841" y2="96591"/>
                        <a14:foregroundMark x1="6818" y1="97159" x2="23523" y2="95341"/>
                        <a14:foregroundMark x1="92273" y1="72386" x2="95227" y2="53295"/>
                        <a14:foregroundMark x1="95227" y1="53295" x2="92841" y2="62727"/>
                        <a14:foregroundMark x1="69093" y1="10803" x2="70227" y2="11023"/>
                        <a14:foregroundMark x1="41477" y1="5455" x2="51234" y2="7344"/>
                        <a14:foregroundMark x1="70227" y1="11023" x2="85000" y2="20455"/>
                        <a14:foregroundMark x1="85000" y1="20455" x2="97500" y2="47273"/>
                        <a14:foregroundMark x1="97500" y1="47273" x2="97273" y2="53864"/>
                        <a14:foregroundMark x1="45114" y1="4091" x2="67159" y2="6932"/>
                        <a14:foregroundMark x1="67159" y1="6932" x2="48977" y2="3182"/>
                        <a14:foregroundMark x1="48977" y1="3182" x2="48977" y2="3068"/>
                        <a14:foregroundMark x1="25341" y1="44773" x2="20909" y2="46136"/>
                        <a14:foregroundMark x1="49545" y1="44318" x2="44318" y2="47386"/>
                        <a14:foregroundMark x1="73523" y1="44545" x2="74477" y2="46918"/>
                        <a14:foregroundMark x1="73295" y1="43523" x2="69091" y2="49773"/>
                        <a14:foregroundMark x1="76591" y1="58068" x2="76591" y2="58068"/>
                        <a14:foregroundMark x1="79545" y1="57273" x2="81364" y2="55455"/>
                        <a14:foregroundMark x1="51364" y1="57614" x2="51326" y2="58304"/>
                        <a14:foregroundMark x1="44091" y1="48750" x2="42273" y2="56818"/>
                        <a14:foregroundMark x1="42727" y1="47955" x2="51364" y2="57841"/>
                        <a14:foregroundMark x1="52614" y1="57045" x2="53182" y2="56023"/>
                        <a14:foregroundMark x1="48523" y1="44318" x2="52076" y2="46408"/>
                        <a14:foregroundMark x1="52330" y1="52457" x2="53750" y2="57045"/>
                        <a14:foregroundMark x1="49318" y1="42727" x2="50577" y2="46795"/>
                        <a14:foregroundMark x1="53750" y1="57045" x2="53750" y2="57273"/>
                        <a14:foregroundMark x1="53590" y1="52139" x2="54773" y2="54659"/>
                        <a14:foregroundMark x1="49545" y1="43523" x2="50934" y2="46482"/>
                        <a14:foregroundMark x1="53129" y1="52256" x2="54205" y2="56023"/>
                        <a14:foregroundMark x1="50341" y1="42500" x2="51370" y2="46100"/>
                        <a14:foregroundMark x1="53164" y1="48648" x2="56591" y2="51591"/>
                        <a14:foregroundMark x1="47727" y1="43977" x2="50790" y2="46608"/>
                        <a14:foregroundMark x1="26818" y1="44318" x2="29205" y2="53636"/>
                        <a14:foregroundMark x1="23523" y1="44318" x2="21919" y2="46266"/>
                        <a14:foregroundMark x1="24545" y1="44545" x2="19091" y2="45795"/>
                        <a14:foregroundMark x1="21317" y1="52939" x2="19886" y2="57273"/>
                        <a14:foregroundMark x1="23750" y1="45568" x2="23369" y2="46721"/>
                        <a14:foregroundMark x1="27578" y1="48326" x2="31818" y2="50227"/>
                        <a14:foregroundMark x1="22288" y1="45954" x2="23024" y2="46284"/>
                        <a14:foregroundMark x1="19318" y1="46591" x2="17955" y2="53636"/>
                        <a14:foregroundMark x1="26886" y1="47124" x2="28409" y2="47386"/>
                        <a14:foregroundMark x1="22652" y1="46396" x2="24048" y2="46636"/>
                        <a14:foregroundMark x1="71136" y1="45795" x2="77386" y2="44318"/>
                        <a14:foregroundMark x1="72159" y1="45568" x2="68068" y2="52841"/>
                        <a14:foregroundMark x1="72727" y1="44773" x2="80000" y2="46136"/>
                        <a14:foregroundMark x1="70909" y1="48182" x2="71705" y2="54432"/>
                        <a14:foregroundMark x1="16023" y1="45795" x2="16932" y2="53068"/>
                        <a14:foregroundMark x1="15114" y1="46477" x2="16477" y2="54091"/>
                        <a14:foregroundMark x1="14545" y1="45568" x2="15114" y2="52614"/>
                        <a14:foregroundMark x1="49773" y1="59773" x2="53182" y2="59318"/>
                        <a14:foregroundMark x1="51136" y1="59886" x2="54318" y2="59432"/>
                        <a14:foregroundMark x1="55000" y1="57841" x2="52841" y2="59318"/>
                        <a14:foregroundMark x1="15341" y1="45227" x2="14545" y2="50455"/>
                        <a14:foregroundMark x1="14773" y1="54545" x2="15795" y2="46705"/>
                        <a14:foregroundMark x1="15114" y1="47159" x2="16250" y2="44318"/>
                        <a14:foregroundMark x1="66818" y1="9432" x2="70000" y2="10909"/>
                        <a14:foregroundMark x1="15568" y1="44432" x2="15455" y2="47045"/>
                        <a14:foregroundMark x1="15000" y1="52727" x2="14432" y2="51136"/>
                        <a14:foregroundMark x1="16705" y1="43409" x2="15455" y2="49091"/>
                        <a14:foregroundMark x1="16250" y1="46705" x2="18295" y2="54773"/>
                        <a14:foregroundMark x1="16932" y1="48977" x2="17841" y2="56705"/>
                        <a14:foregroundMark x1="15455" y1="50000" x2="17841" y2="55795"/>
                        <a14:backgroundMark x1="39886" y1="20682" x2="47727" y2="24318"/>
                        <a14:backgroundMark x1="45341" y1="22273" x2="41250" y2="24318"/>
                        <a14:backgroundMark x1="56364" y1="31364" x2="52159" y2="30795"/>
                        <a14:backgroundMark x1="13585" y1="52737" x2="12955" y2="56364"/>
                        <a14:backgroundMark x1="15682" y1="40682" x2="15263" y2="43097"/>
                        <a14:backgroundMark x1="12955" y1="56364" x2="13295" y2="56364"/>
                        <a14:backgroundMark x1="37841" y1="26705" x2="46364" y2="28523"/>
                        <a14:backgroundMark x1="31023" y1="70682" x2="43295" y2="74091"/>
                        <a14:backgroundMark x1="12890" y1="49090" x2="11023" y2="41477"/>
                        <a14:backgroundMark x1="14343" y1="55010" x2="13781" y2="52721"/>
                        <a14:backgroundMark x1="15455" y1="59545" x2="14460" y2="55489"/>
                        <a14:backgroundMark x1="15909" y1="86023" x2="12273" y2="88409"/>
                        <a14:backgroundMark x1="9432" y1="45909" x2="9886" y2="54545"/>
                        <a14:backgroundMark x1="12500" y1="87841" x2="15455" y2="88977"/>
                        <a14:backgroundMark x1="49773" y1="49545" x2="48977" y2="49545"/>
                        <a14:backgroundMark x1="76591" y1="50682" x2="76364" y2="50114"/>
                        <a14:backgroundMark x1="54205" y1="10455" x2="64659" y2="12614"/>
                        <a14:backgroundMark x1="50568" y1="8636" x2="65114" y2="16023"/>
                        <a14:backgroundMark x1="57045" y1="10227" x2="65972" y2="10393"/>
                        <a14:backgroundMark x1="51932" y1="9205" x2="61477" y2="11591"/>
                        <a14:backgroundMark x1="56591" y1="9205" x2="68523" y2="13864"/>
                        <a14:backgroundMark x1="67045" y1="11818" x2="79545" y2="20682"/>
                        <a14:backgroundMark x1="79545" y1="20682" x2="80227" y2="21932"/>
                        <a14:backgroundMark x1="50114" y1="49545" x2="50568" y2="51136"/>
                        <a14:backgroundMark x1="75341" y1="49318" x2="75341" y2="49318"/>
                        <a14:backgroundMark x1="51932" y1="48864" x2="51136" y2="50114"/>
                        <a14:backgroundMark x1="76136" y1="49091" x2="75568" y2="49886"/>
                        <a14:backgroundMark x1="75909" y1="48295" x2="77159" y2="47727"/>
                        <a14:backgroundMark x1="75568" y1="49886" x2="75568" y2="49886"/>
                        <a14:backgroundMark x1="73523" y1="50682" x2="75568" y2="52159"/>
                        <a14:backgroundMark x1="74773" y1="49318" x2="76932" y2="51932"/>
                        <a14:backgroundMark x1="75114" y1="48295" x2="75341" y2="50682"/>
                        <a14:backgroundMark x1="76591" y1="52500" x2="74773" y2="50114"/>
                        <a14:backgroundMark x1="75568" y1="47727" x2="74318" y2="49091"/>
                        <a14:backgroundMark x1="81818" y1="22500" x2="85000" y2="25341"/>
                        <a14:backgroundMark x1="54205" y1="8182" x2="58409" y2="9773"/>
                        <a14:backgroundMark x1="10682" y1="42273" x2="11705" y2="57955"/>
                        <a14:backgroundMark x1="22727" y1="49318" x2="26136" y2="49886"/>
                        <a14:backgroundMark x1="22955" y1="48864" x2="23182" y2="50909"/>
                        <a14:backgroundMark x1="24205" y1="48523" x2="21932" y2="50909"/>
                        <a14:backgroundMark x1="22727" y1="49091" x2="23750" y2="52159"/>
                        <a14:backgroundMark x1="23523" y1="48068" x2="25795" y2="48523"/>
                        <a14:backgroundMark x1="51136" y1="48523" x2="52159" y2="52500"/>
                        <a14:backgroundMark x1="23636" y1="47955" x2="23750" y2="47500"/>
                        <a14:backgroundMark x1="21932" y1="51023" x2="23295" y2="52045"/>
                        <a14:backgroundMark x1="23750" y1="47727" x2="22841" y2="48068"/>
                        <a14:backgroundMark x1="25227" y1="48068" x2="25227" y2="48068"/>
                        <a14:backgroundMark x1="23409" y1="47500" x2="23409" y2="47500"/>
                        <a14:backgroundMark x1="23750" y1="47273" x2="24318" y2="48068"/>
                        <a14:backgroundMark x1="25795" y1="48068" x2="25227" y2="49659"/>
                        <a14:backgroundMark x1="24091" y1="47500" x2="24318" y2="48977"/>
                        <a14:backgroundMark x1="23750" y1="47500" x2="23636" y2="49091"/>
                        <a14:backgroundMark x1="23409" y1="47500" x2="23295" y2="49432"/>
                        <a14:backgroundMark x1="51591" y1="48409" x2="52159" y2="49432"/>
                        <a14:backgroundMark x1="50341" y1="47614" x2="52045" y2="49659"/>
                        <a14:backgroundMark x1="50568" y1="47727" x2="51705" y2="49432"/>
                        <a14:backgroundMark x1="49773" y1="47500" x2="51818" y2="49205"/>
                        <a14:backgroundMark x1="52045" y1="61932" x2="48636" y2="62386"/>
                        <a14:backgroundMark x1="10341" y1="86136" x2="10114" y2="87955"/>
                        <a14:backgroundMark x1="12614" y1="89886" x2="19773" y2="88636"/>
                        <a14:backgroundMark x1="9545" y1="88750" x2="10341" y2="83977"/>
                        <a14:backgroundMark x1="8977" y1="87159" x2="9659" y2="84773"/>
                        <a14:backgroundMark x1="9091" y1="86477" x2="9091" y2="86477"/>
                        <a14:backgroundMark x1="8977" y1="85227" x2="11136" y2="86477"/>
                        <a14:backgroundMark x1="18750" y1="89432" x2="15568" y2="90795"/>
                        <a14:backgroundMark x1="8977" y1="85455" x2="9545" y2="83523"/>
                        <a14:backgroundMark x1="9432" y1="57727" x2="8523" y2="51818"/>
                        <a14:backgroundMark x1="9205" y1="44318" x2="8977" y2="49091"/>
                        <a14:backgroundMark x1="9205" y1="42159" x2="8864" y2="48409"/>
                        <a14:backgroundMark x1="8977" y1="55000" x2="9432" y2="58864"/>
                        <a14:backgroundMark x1="10114" y1="40114" x2="10000" y2="45568"/>
                        <a14:backgroundMark x1="8636" y1="51477" x2="9659" y2="56477"/>
                        <a14:backgroundMark x1="78636" y1="20000" x2="82955" y2="25341"/>
                        <a14:backgroundMark x1="51364" y1="8295" x2="56023" y2="8864"/>
                        <a14:backgroundMark x1="50682" y1="8182" x2="52841" y2="8295"/>
                        <a14:backgroundMark x1="23295" y1="47614" x2="25568" y2="48636"/>
                        <a14:backgroundMark x1="23636" y1="47614" x2="22727" y2="48523"/>
                        <a14:backgroundMark x1="22955" y1="48182" x2="25568" y2="48636"/>
                        <a14:backgroundMark x1="23182" y1="47500" x2="25568" y2="49886"/>
                        <a14:backgroundMark x1="23750" y1="48068" x2="26250" y2="49659"/>
                        <a14:backgroundMark x1="22955" y1="47159" x2="25682" y2="50455"/>
                        <a14:backgroundMark x1="23750" y1="47614" x2="23750" y2="50682"/>
                        <a14:backgroundMark x1="23864" y1="47727" x2="24318" y2="51023"/>
                        <a14:backgroundMark x1="24773" y1="47159" x2="23636" y2="50682"/>
                        <a14:backgroundMark x1="23636" y1="47614" x2="24091" y2="50455"/>
                        <a14:backgroundMark x1="23636" y1="47273" x2="23750" y2="51364"/>
                        <a14:backgroundMark x1="24091" y1="47727" x2="22614" y2="51364"/>
                        <a14:backgroundMark x1="24318" y1="47727" x2="22159" y2="51136"/>
                        <a14:backgroundMark x1="24205" y1="47500" x2="24205" y2="51477"/>
                        <a14:backgroundMark x1="22841" y1="47159" x2="21932" y2="49205"/>
                        <a14:backgroundMark x1="23636" y1="47500" x2="25114" y2="48636"/>
                        <a14:backgroundMark x1="23636" y1="47045" x2="25227" y2="49091"/>
                        <a14:backgroundMark x1="24205" y1="47045" x2="25682" y2="49091"/>
                        <a14:backgroundMark x1="23409" y1="47159" x2="22614" y2="50568"/>
                        <a14:backgroundMark x1="23864" y1="47500" x2="23182" y2="51364"/>
                        <a14:backgroundMark x1="50568" y1="47273" x2="51023" y2="52159"/>
                        <a14:backgroundMark x1="50227" y1="47614" x2="50227" y2="52955"/>
                        <a14:backgroundMark x1="49228" y1="60699" x2="48864" y2="60795"/>
                      </a14:backgroundRemoval>
                    </a14:imgEffect>
                  </a14:imgLayer>
                </a14:imgProps>
              </a:ext>
              <a:ext uri="{28A0092B-C50C-407E-A947-70E740481C1C}">
                <a14:useLocalDpi xmlns:a14="http://schemas.microsoft.com/office/drawing/2010/main" val="0"/>
              </a:ext>
            </a:extLst>
          </a:blip>
          <a:srcRect/>
          <a:stretch>
            <a:fillRect/>
          </a:stretch>
        </p:blipFill>
        <p:spPr bwMode="auto">
          <a:xfrm>
            <a:off x="3082718" y="3178815"/>
            <a:ext cx="680821" cy="68082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픽토그램 （株） 캇 토코 포레 숀 카타기리 세이 사쿠 쇼 그림 스마일, 주제, cdr, eps, 다른 사람 png | PNGWing">
            <a:extLst>
              <a:ext uri="{FF2B5EF4-FFF2-40B4-BE49-F238E27FC236}">
                <a16:creationId xmlns:a16="http://schemas.microsoft.com/office/drawing/2014/main" id="{0CC7D4CA-642C-44A2-B20D-5BE0C64672E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3034" b="97079" l="2609" r="99022">
                        <a14:foregroundMark x1="19239" y1="13258" x2="10217" y2="20787"/>
                        <a14:foregroundMark x1="26087" y1="10787" x2="15870" y2="19438"/>
                        <a14:foregroundMark x1="15870" y1="19438" x2="6304" y2="35056"/>
                        <a14:foregroundMark x1="6304" y1="35056" x2="5109" y2="39213"/>
                        <a14:foregroundMark x1="12500" y1="19663" x2="2826" y2="43371"/>
                        <a14:foregroundMark x1="2826" y1="43371" x2="7717" y2="58539"/>
                        <a14:foregroundMark x1="3804" y1="43258" x2="9943" y2="72623"/>
                        <a14:foregroundMark x1="10076" y1="72530" x2="9239" y2="64157"/>
                        <a14:foregroundMark x1="12935" y1="70449" x2="15761" y2="75393"/>
                        <a14:foregroundMark x1="16848" y1="88764" x2="16196" y2="90449"/>
                        <a14:foregroundMark x1="15326" y1="94944" x2="29565" y2="86742"/>
                        <a14:foregroundMark x1="29565" y1="86742" x2="21087" y2="93034"/>
                        <a14:foregroundMark x1="14348" y1="91124" x2="15326" y2="76404"/>
                        <a14:foregroundMark x1="15326" y1="76404" x2="16848" y2="76067"/>
                        <a14:foregroundMark x1="15761" y1="94944" x2="31522" y2="88202"/>
                        <a14:foregroundMark x1="31522" y1="88202" x2="32609" y2="87303"/>
                        <a14:foregroundMark x1="34457" y1="86180" x2="53152" y2="86629"/>
                        <a14:foregroundMark x1="53152" y1="86629" x2="67500" y2="83371"/>
                        <a14:foregroundMark x1="67500" y1="83371" x2="83804" y2="73146"/>
                        <a14:foregroundMark x1="83804" y1="73146" x2="92065" y2="62472"/>
                        <a14:foregroundMark x1="92065" y1="62472" x2="92717" y2="60674"/>
                        <a14:foregroundMark x1="17826" y1="97303" x2="16413" y2="96404"/>
                        <a14:foregroundMark x1="92500" y1="61348" x2="95543" y2="35169"/>
                        <a14:foregroundMark x1="95543" y1="35169" x2="95435" y2="52584"/>
                        <a14:foregroundMark x1="95435" y1="52584" x2="93696" y2="58202"/>
                        <a14:foregroundMark x1="71522" y1="8427" x2="84130" y2="16292"/>
                        <a14:foregroundMark x1="84130" y1="16292" x2="97322" y2="31906"/>
                        <a14:foregroundMark x1="99130" y1="38203" x2="99130" y2="44157"/>
                        <a14:foregroundMark x1="41973" y1="7248" x2="41413" y2="7191"/>
                        <a14:foregroundMark x1="74565" y1="10562" x2="64358" y2="9524"/>
                        <a14:foregroundMark x1="41413" y1="7191" x2="40975" y2="7372"/>
                        <a14:foregroundMark x1="34062" y1="8233" x2="58696" y2="3034"/>
                        <a14:foregroundMark x1="27283" y1="9663" x2="33440" y2="8364"/>
                        <a14:foregroundMark x1="58696" y1="3034" x2="63261" y2="4157"/>
                        <a14:foregroundMark x1="31848" y1="44382" x2="33913" y2="47978"/>
                        <a14:foregroundMark x1="48696" y1="46067" x2="48043" y2="44944"/>
                        <a14:foregroundMark x1="66413" y1="46067" x2="65761" y2="47079"/>
                        <a14:backgroundMark x1="50326" y1="9663" x2="57717" y2="10562"/>
                        <a14:backgroundMark x1="58804" y1="9663" x2="58804" y2="9663"/>
                        <a14:backgroundMark x1="49891" y1="8652" x2="58587" y2="9213"/>
                        <a14:backgroundMark x1="57935" y1="9213" x2="62500" y2="9438"/>
                        <a14:backgroundMark x1="46630" y1="8876" x2="50978" y2="8652"/>
                        <a14:backgroundMark x1="99674" y1="29888" x2="99891" y2="33034"/>
                        <a14:backgroundMark x1="99674" y1="31573" x2="99891" y2="32247"/>
                        <a14:backgroundMark x1="99674" y1="32472" x2="99674" y2="35618"/>
                        <a14:backgroundMark x1="9565" y1="74719" x2="10652" y2="74719"/>
                        <a14:backgroundMark x1="43804" y1="8876" x2="61630" y2="12022"/>
                        <a14:backgroundMark x1="65109" y1="10787" x2="53587" y2="10112"/>
                        <a14:backgroundMark x1="46196" y1="8427" x2="34457" y2="9888"/>
                        <a14:backgroundMark x1="9783" y1="73483" x2="10652" y2="74719"/>
                        <a14:backgroundMark x1="9022" y1="73258" x2="10652" y2="75393"/>
                        <a14:backgroundMark x1="97826" y1="31798" x2="99130" y2="38202"/>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3483527" y="2623280"/>
            <a:ext cx="871097" cy="8426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Computer Clipart - Transparent Background Sms Icon, HD Png Download -  980x980 (#2426335) PNG Image - PngJoy">
            <a:extLst>
              <a:ext uri="{FF2B5EF4-FFF2-40B4-BE49-F238E27FC236}">
                <a16:creationId xmlns:a16="http://schemas.microsoft.com/office/drawing/2014/main" id="{7BA02417-CE13-4A94-A15C-F7DC2A36CB9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3068" b="96932" l="2614" r="97500">
                        <a14:foregroundMark x1="23750" y1="12500" x2="8864" y2="30568"/>
                        <a14:foregroundMark x1="8864" y1="30568" x2="4205" y2="47614"/>
                        <a14:foregroundMark x1="4205" y1="47614" x2="4545" y2="82614"/>
                        <a14:foregroundMark x1="19446" y1="91140" x2="25795" y2="94773"/>
                        <a14:foregroundMark x1="4545" y1="82614" x2="9025" y2="85177"/>
                        <a14:foregroundMark x1="25795" y1="94773" x2="48636" y2="96136"/>
                        <a14:foregroundMark x1="48636" y1="96136" x2="70568" y2="90000"/>
                        <a14:foregroundMark x1="70568" y1="90000" x2="85114" y2="78977"/>
                        <a14:foregroundMark x1="85114" y1="78977" x2="95909" y2="54318"/>
                        <a14:foregroundMark x1="95909" y1="54318" x2="90000" y2="30682"/>
                        <a14:foregroundMark x1="75869" y1="15749" x2="73977" y2="13750"/>
                        <a14:foregroundMark x1="90000" y1="30682" x2="84970" y2="25366"/>
                        <a14:foregroundMark x1="55230" y1="6941" x2="49886" y2="5000"/>
                        <a14:foregroundMark x1="73977" y1="13750" x2="72076" y2="13060"/>
                        <a14:foregroundMark x1="49886" y1="5000" x2="21932" y2="8523"/>
                        <a14:foregroundMark x1="8592" y1="58962" x2="8523" y2="65455"/>
                        <a14:foregroundMark x1="8864" y1="33295" x2="8793" y2="40086"/>
                        <a14:foregroundMark x1="8523" y1="65455" x2="9886" y2="70568"/>
                        <a14:foregroundMark x1="8636" y1="66364" x2="5455" y2="85909"/>
                        <a14:foregroundMark x1="6250" y1="67727" x2="3750" y2="83523"/>
                        <a14:foregroundMark x1="3750" y1="83523" x2="3636" y2="81818"/>
                        <a14:foregroundMark x1="2841" y1="45341" x2="2614" y2="57614"/>
                        <a14:foregroundMark x1="6023" y1="85227" x2="5000" y2="95114"/>
                        <a14:foregroundMark x1="3636" y1="83864" x2="9432" y2="96932"/>
                        <a14:foregroundMark x1="9432" y1="96591" x2="7841" y2="96591"/>
                        <a14:foregroundMark x1="6818" y1="97159" x2="23523" y2="95341"/>
                        <a14:foregroundMark x1="92273" y1="72386" x2="95227" y2="53295"/>
                        <a14:foregroundMark x1="95227" y1="53295" x2="92841" y2="62727"/>
                        <a14:foregroundMark x1="69093" y1="10803" x2="70227" y2="11023"/>
                        <a14:foregroundMark x1="41477" y1="5455" x2="51234" y2="7344"/>
                        <a14:foregroundMark x1="70227" y1="11023" x2="85000" y2="20455"/>
                        <a14:foregroundMark x1="85000" y1="20455" x2="97500" y2="47273"/>
                        <a14:foregroundMark x1="97500" y1="47273" x2="97273" y2="53864"/>
                        <a14:foregroundMark x1="45114" y1="4091" x2="67159" y2="6932"/>
                        <a14:foregroundMark x1="67159" y1="6932" x2="48977" y2="3182"/>
                        <a14:foregroundMark x1="48977" y1="3182" x2="48977" y2="3068"/>
                        <a14:foregroundMark x1="25341" y1="44773" x2="20909" y2="46136"/>
                        <a14:foregroundMark x1="49545" y1="44318" x2="44318" y2="47386"/>
                        <a14:foregroundMark x1="73523" y1="44545" x2="74477" y2="46918"/>
                        <a14:foregroundMark x1="73295" y1="43523" x2="69091" y2="49773"/>
                        <a14:foregroundMark x1="76591" y1="58068" x2="76591" y2="58068"/>
                        <a14:foregroundMark x1="79545" y1="57273" x2="81364" y2="55455"/>
                        <a14:foregroundMark x1="51364" y1="57614" x2="51326" y2="58304"/>
                        <a14:foregroundMark x1="44091" y1="48750" x2="42273" y2="56818"/>
                        <a14:foregroundMark x1="42727" y1="47955" x2="51364" y2="57841"/>
                        <a14:foregroundMark x1="52614" y1="57045" x2="53182" y2="56023"/>
                        <a14:foregroundMark x1="48523" y1="44318" x2="52076" y2="46408"/>
                        <a14:foregroundMark x1="52330" y1="52457" x2="53750" y2="57045"/>
                        <a14:foregroundMark x1="49318" y1="42727" x2="50577" y2="46795"/>
                        <a14:foregroundMark x1="53750" y1="57045" x2="53750" y2="57273"/>
                        <a14:foregroundMark x1="53590" y1="52139" x2="54773" y2="54659"/>
                        <a14:foregroundMark x1="49545" y1="43523" x2="50934" y2="46482"/>
                        <a14:foregroundMark x1="53129" y1="52256" x2="54205" y2="56023"/>
                        <a14:foregroundMark x1="50341" y1="42500" x2="51370" y2="46100"/>
                        <a14:foregroundMark x1="53164" y1="48648" x2="56591" y2="51591"/>
                        <a14:foregroundMark x1="47727" y1="43977" x2="50790" y2="46608"/>
                        <a14:foregroundMark x1="26818" y1="44318" x2="29205" y2="53636"/>
                        <a14:foregroundMark x1="23523" y1="44318" x2="21919" y2="46266"/>
                        <a14:foregroundMark x1="24545" y1="44545" x2="19091" y2="45795"/>
                        <a14:foregroundMark x1="21317" y1="52939" x2="19886" y2="57273"/>
                        <a14:foregroundMark x1="23750" y1="45568" x2="23369" y2="46721"/>
                        <a14:foregroundMark x1="27578" y1="48326" x2="31818" y2="50227"/>
                        <a14:foregroundMark x1="22288" y1="45954" x2="23024" y2="46284"/>
                        <a14:foregroundMark x1="19318" y1="46591" x2="17955" y2="53636"/>
                        <a14:foregroundMark x1="26886" y1="47124" x2="28409" y2="47386"/>
                        <a14:foregroundMark x1="22652" y1="46396" x2="24048" y2="46636"/>
                        <a14:foregroundMark x1="71136" y1="45795" x2="77386" y2="44318"/>
                        <a14:foregroundMark x1="72159" y1="45568" x2="68068" y2="52841"/>
                        <a14:foregroundMark x1="72727" y1="44773" x2="80000" y2="46136"/>
                        <a14:foregroundMark x1="70909" y1="48182" x2="71705" y2="54432"/>
                        <a14:foregroundMark x1="16023" y1="45795" x2="16932" y2="53068"/>
                        <a14:foregroundMark x1="15114" y1="46477" x2="16477" y2="54091"/>
                        <a14:foregroundMark x1="14545" y1="45568" x2="15114" y2="52614"/>
                        <a14:foregroundMark x1="49773" y1="59773" x2="53182" y2="59318"/>
                        <a14:foregroundMark x1="51136" y1="59886" x2="54318" y2="59432"/>
                        <a14:foregroundMark x1="55000" y1="57841" x2="52841" y2="59318"/>
                        <a14:foregroundMark x1="15341" y1="45227" x2="14545" y2="50455"/>
                        <a14:foregroundMark x1="14773" y1="54545" x2="15795" y2="46705"/>
                        <a14:foregroundMark x1="15114" y1="47159" x2="16250" y2="44318"/>
                        <a14:foregroundMark x1="66818" y1="9432" x2="70000" y2="10909"/>
                        <a14:foregroundMark x1="15568" y1="44432" x2="15455" y2="47045"/>
                        <a14:foregroundMark x1="15000" y1="52727" x2="14432" y2="51136"/>
                        <a14:foregroundMark x1="16705" y1="43409" x2="15455" y2="49091"/>
                        <a14:foregroundMark x1="16250" y1="46705" x2="18295" y2="54773"/>
                        <a14:foregroundMark x1="16932" y1="48977" x2="17841" y2="56705"/>
                        <a14:foregroundMark x1="15455" y1="50000" x2="17841" y2="55795"/>
                        <a14:backgroundMark x1="39886" y1="20682" x2="47727" y2="24318"/>
                        <a14:backgroundMark x1="45341" y1="22273" x2="41250" y2="24318"/>
                        <a14:backgroundMark x1="56364" y1="31364" x2="52159" y2="30795"/>
                        <a14:backgroundMark x1="13585" y1="52737" x2="12955" y2="56364"/>
                        <a14:backgroundMark x1="15682" y1="40682" x2="15263" y2="43097"/>
                        <a14:backgroundMark x1="12955" y1="56364" x2="13295" y2="56364"/>
                        <a14:backgroundMark x1="37841" y1="26705" x2="46364" y2="28523"/>
                        <a14:backgroundMark x1="31023" y1="70682" x2="43295" y2="74091"/>
                        <a14:backgroundMark x1="12890" y1="49090" x2="11023" y2="41477"/>
                        <a14:backgroundMark x1="14343" y1="55010" x2="13781" y2="52721"/>
                        <a14:backgroundMark x1="15455" y1="59545" x2="14460" y2="55489"/>
                        <a14:backgroundMark x1="15909" y1="86023" x2="12273" y2="88409"/>
                        <a14:backgroundMark x1="9432" y1="45909" x2="9886" y2="54545"/>
                        <a14:backgroundMark x1="12500" y1="87841" x2="15455" y2="88977"/>
                        <a14:backgroundMark x1="49773" y1="49545" x2="48977" y2="49545"/>
                        <a14:backgroundMark x1="76591" y1="50682" x2="76364" y2="50114"/>
                        <a14:backgroundMark x1="54205" y1="10455" x2="64659" y2="12614"/>
                        <a14:backgroundMark x1="50568" y1="8636" x2="65114" y2="16023"/>
                        <a14:backgroundMark x1="57045" y1="10227" x2="65972" y2="10393"/>
                        <a14:backgroundMark x1="51932" y1="9205" x2="61477" y2="11591"/>
                        <a14:backgroundMark x1="56591" y1="9205" x2="68523" y2="13864"/>
                        <a14:backgroundMark x1="67045" y1="11818" x2="79545" y2="20682"/>
                        <a14:backgroundMark x1="79545" y1="20682" x2="80227" y2="21932"/>
                        <a14:backgroundMark x1="50114" y1="49545" x2="50568" y2="51136"/>
                        <a14:backgroundMark x1="75341" y1="49318" x2="75341" y2="49318"/>
                        <a14:backgroundMark x1="51932" y1="48864" x2="51136" y2="50114"/>
                        <a14:backgroundMark x1="76136" y1="49091" x2="75568" y2="49886"/>
                        <a14:backgroundMark x1="75909" y1="48295" x2="77159" y2="47727"/>
                        <a14:backgroundMark x1="75568" y1="49886" x2="75568" y2="49886"/>
                        <a14:backgroundMark x1="73523" y1="50682" x2="75568" y2="52159"/>
                        <a14:backgroundMark x1="74773" y1="49318" x2="76932" y2="51932"/>
                        <a14:backgroundMark x1="75114" y1="48295" x2="75341" y2="50682"/>
                        <a14:backgroundMark x1="76591" y1="52500" x2="74773" y2="50114"/>
                        <a14:backgroundMark x1="75568" y1="47727" x2="74318" y2="49091"/>
                        <a14:backgroundMark x1="81818" y1="22500" x2="85000" y2="25341"/>
                        <a14:backgroundMark x1="54205" y1="8182" x2="58409" y2="9773"/>
                        <a14:backgroundMark x1="10682" y1="42273" x2="11705" y2="57955"/>
                        <a14:backgroundMark x1="22727" y1="49318" x2="26136" y2="49886"/>
                        <a14:backgroundMark x1="22955" y1="48864" x2="23182" y2="50909"/>
                        <a14:backgroundMark x1="24205" y1="48523" x2="21932" y2="50909"/>
                        <a14:backgroundMark x1="22727" y1="49091" x2="23750" y2="52159"/>
                        <a14:backgroundMark x1="23523" y1="48068" x2="25795" y2="48523"/>
                        <a14:backgroundMark x1="51136" y1="48523" x2="52159" y2="52500"/>
                        <a14:backgroundMark x1="23636" y1="47955" x2="23750" y2="47500"/>
                        <a14:backgroundMark x1="21932" y1="51023" x2="23295" y2="52045"/>
                        <a14:backgroundMark x1="23750" y1="47727" x2="22841" y2="48068"/>
                        <a14:backgroundMark x1="25227" y1="48068" x2="25227" y2="48068"/>
                        <a14:backgroundMark x1="23409" y1="47500" x2="23409" y2="47500"/>
                        <a14:backgroundMark x1="23750" y1="47273" x2="24318" y2="48068"/>
                        <a14:backgroundMark x1="25795" y1="48068" x2="25227" y2="49659"/>
                        <a14:backgroundMark x1="24091" y1="47500" x2="24318" y2="48977"/>
                        <a14:backgroundMark x1="23750" y1="47500" x2="23636" y2="49091"/>
                        <a14:backgroundMark x1="23409" y1="47500" x2="23295" y2="49432"/>
                        <a14:backgroundMark x1="51591" y1="48409" x2="52159" y2="49432"/>
                        <a14:backgroundMark x1="50341" y1="47614" x2="52045" y2="49659"/>
                        <a14:backgroundMark x1="50568" y1="47727" x2="51705" y2="49432"/>
                        <a14:backgroundMark x1="49773" y1="47500" x2="51818" y2="49205"/>
                        <a14:backgroundMark x1="52045" y1="61932" x2="48636" y2="62386"/>
                        <a14:backgroundMark x1="10341" y1="86136" x2="10114" y2="87955"/>
                        <a14:backgroundMark x1="12614" y1="89886" x2="19773" y2="88636"/>
                        <a14:backgroundMark x1="9545" y1="88750" x2="10341" y2="83977"/>
                        <a14:backgroundMark x1="8977" y1="87159" x2="9659" y2="84773"/>
                        <a14:backgroundMark x1="9091" y1="86477" x2="9091" y2="86477"/>
                        <a14:backgroundMark x1="8977" y1="85227" x2="11136" y2="86477"/>
                        <a14:backgroundMark x1="18750" y1="89432" x2="15568" y2="90795"/>
                        <a14:backgroundMark x1="8977" y1="85455" x2="9545" y2="83523"/>
                        <a14:backgroundMark x1="9432" y1="57727" x2="8523" y2="51818"/>
                        <a14:backgroundMark x1="9205" y1="44318" x2="8977" y2="49091"/>
                        <a14:backgroundMark x1="9205" y1="42159" x2="8864" y2="48409"/>
                        <a14:backgroundMark x1="8977" y1="55000" x2="9432" y2="58864"/>
                        <a14:backgroundMark x1="10114" y1="40114" x2="10000" y2="45568"/>
                        <a14:backgroundMark x1="8636" y1="51477" x2="9659" y2="56477"/>
                        <a14:backgroundMark x1="78636" y1="20000" x2="82955" y2="25341"/>
                        <a14:backgroundMark x1="51364" y1="8295" x2="56023" y2="8864"/>
                        <a14:backgroundMark x1="50682" y1="8182" x2="52841" y2="8295"/>
                        <a14:backgroundMark x1="23295" y1="47614" x2="25568" y2="48636"/>
                        <a14:backgroundMark x1="23636" y1="47614" x2="22727" y2="48523"/>
                        <a14:backgroundMark x1="22955" y1="48182" x2="25568" y2="48636"/>
                        <a14:backgroundMark x1="23182" y1="47500" x2="25568" y2="49886"/>
                        <a14:backgroundMark x1="23750" y1="48068" x2="26250" y2="49659"/>
                        <a14:backgroundMark x1="22955" y1="47159" x2="25682" y2="50455"/>
                        <a14:backgroundMark x1="23750" y1="47614" x2="23750" y2="50682"/>
                        <a14:backgroundMark x1="23864" y1="47727" x2="24318" y2="51023"/>
                        <a14:backgroundMark x1="24773" y1="47159" x2="23636" y2="50682"/>
                        <a14:backgroundMark x1="23636" y1="47614" x2="24091" y2="50455"/>
                        <a14:backgroundMark x1="23636" y1="47273" x2="23750" y2="51364"/>
                        <a14:backgroundMark x1="24091" y1="47727" x2="22614" y2="51364"/>
                        <a14:backgroundMark x1="24318" y1="47727" x2="22159" y2="51136"/>
                        <a14:backgroundMark x1="24205" y1="47500" x2="24205" y2="51477"/>
                        <a14:backgroundMark x1="22841" y1="47159" x2="21932" y2="49205"/>
                        <a14:backgroundMark x1="23636" y1="47500" x2="25114" y2="48636"/>
                        <a14:backgroundMark x1="23636" y1="47045" x2="25227" y2="49091"/>
                        <a14:backgroundMark x1="24205" y1="47045" x2="25682" y2="49091"/>
                        <a14:backgroundMark x1="23409" y1="47159" x2="22614" y2="50568"/>
                        <a14:backgroundMark x1="23864" y1="47500" x2="23182" y2="51364"/>
                        <a14:backgroundMark x1="50568" y1="47273" x2="51023" y2="52159"/>
                        <a14:backgroundMark x1="50227" y1="47614" x2="50227" y2="52955"/>
                        <a14:backgroundMark x1="49228" y1="60699" x2="48864" y2="60795"/>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3674181" y="3813410"/>
            <a:ext cx="680821" cy="680821"/>
          </a:xfrm>
          <a:prstGeom prst="rect">
            <a:avLst/>
          </a:prstGeom>
          <a:noFill/>
          <a:extLst>
            <a:ext uri="{909E8E84-426E-40DD-AFC4-6F175D3DCCD1}">
              <a14:hiddenFill xmlns:a14="http://schemas.microsoft.com/office/drawing/2010/main">
                <a:solidFill>
                  <a:srgbClr val="FFFFFF"/>
                </a:solidFill>
              </a14:hiddenFill>
            </a:ext>
          </a:extLst>
        </p:spPr>
      </p:pic>
      <p:sp>
        <p:nvSpPr>
          <p:cNvPr id="5" name="사각형: 둥근 모서리 4">
            <a:extLst>
              <a:ext uri="{FF2B5EF4-FFF2-40B4-BE49-F238E27FC236}">
                <a16:creationId xmlns:a16="http://schemas.microsoft.com/office/drawing/2014/main" id="{654D5C6C-65FF-4E40-A232-C6B44036B481}"/>
              </a:ext>
            </a:extLst>
          </p:cNvPr>
          <p:cNvSpPr/>
          <p:nvPr/>
        </p:nvSpPr>
        <p:spPr>
          <a:xfrm>
            <a:off x="6930793" y="2743081"/>
            <a:ext cx="2677886" cy="1608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a:t>Embedding</a:t>
            </a:r>
            <a:endParaRPr lang="ko-KR" altLang="en-US" sz="2800" b="1" dirty="0"/>
          </a:p>
        </p:txBody>
      </p:sp>
      <p:cxnSp>
        <p:nvCxnSpPr>
          <p:cNvPr id="7" name="직선 화살표 연결선 6">
            <a:extLst>
              <a:ext uri="{FF2B5EF4-FFF2-40B4-BE49-F238E27FC236}">
                <a16:creationId xmlns:a16="http://schemas.microsoft.com/office/drawing/2014/main" id="{33355B1E-3D52-4F8A-8564-A876026412D1}"/>
              </a:ext>
            </a:extLst>
          </p:cNvPr>
          <p:cNvCxnSpPr>
            <a:cxnSpLocks/>
          </p:cNvCxnSpPr>
          <p:nvPr/>
        </p:nvCxnSpPr>
        <p:spPr>
          <a:xfrm>
            <a:off x="4748588" y="3547270"/>
            <a:ext cx="1984721"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468F4FEA-7F79-489D-A8DC-66A93282CB85}"/>
              </a:ext>
            </a:extLst>
          </p:cNvPr>
          <p:cNvSpPr txBox="1"/>
          <p:nvPr/>
        </p:nvSpPr>
        <p:spPr>
          <a:xfrm>
            <a:off x="5218937" y="3126064"/>
            <a:ext cx="995722" cy="369332"/>
          </a:xfrm>
          <a:prstGeom prst="rect">
            <a:avLst/>
          </a:prstGeom>
          <a:noFill/>
        </p:spPr>
        <p:txBody>
          <a:bodyPr wrap="none" rtlCol="0">
            <a:spAutoFit/>
          </a:bodyPr>
          <a:lstStyle/>
          <a:p>
            <a:r>
              <a:rPr lang="en-US" altLang="ko-KR" dirty="0"/>
              <a:t>pretrain</a:t>
            </a:r>
            <a:endParaRPr lang="ko-KR" altLang="en-US" dirty="0"/>
          </a:p>
        </p:txBody>
      </p:sp>
    </p:spTree>
    <p:extLst>
      <p:ext uri="{BB962C8B-B14F-4D97-AF65-F5344CB8AC3E}">
        <p14:creationId xmlns:p14="http://schemas.microsoft.com/office/powerpoint/2010/main" val="3377457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9C2404-3F8B-421F-AB44-310C30AAA2B9}"/>
              </a:ext>
            </a:extLst>
          </p:cNvPr>
          <p:cNvSpPr>
            <a:spLocks noGrp="1"/>
          </p:cNvSpPr>
          <p:nvPr>
            <p:ph type="title"/>
          </p:nvPr>
        </p:nvSpPr>
        <p:spPr/>
        <p:txBody>
          <a:bodyPr/>
          <a:lstStyle/>
          <a:p>
            <a:r>
              <a:rPr lang="en-US" altLang="ko-KR" dirty="0"/>
              <a:t>Embedding</a:t>
            </a:r>
            <a:endParaRPr lang="ko-KR" altLang="en-US" dirty="0"/>
          </a:p>
        </p:txBody>
      </p:sp>
      <p:sp>
        <p:nvSpPr>
          <p:cNvPr id="5" name="사각형: 둥근 모서리 4">
            <a:extLst>
              <a:ext uri="{FF2B5EF4-FFF2-40B4-BE49-F238E27FC236}">
                <a16:creationId xmlns:a16="http://schemas.microsoft.com/office/drawing/2014/main" id="{654D5C6C-65FF-4E40-A232-C6B44036B481}"/>
              </a:ext>
            </a:extLst>
          </p:cNvPr>
          <p:cNvSpPr/>
          <p:nvPr/>
        </p:nvSpPr>
        <p:spPr>
          <a:xfrm>
            <a:off x="1098918" y="2937045"/>
            <a:ext cx="2677886" cy="1608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b="1" dirty="0"/>
              <a:t>Embedding</a:t>
            </a:r>
            <a:endParaRPr lang="ko-KR" altLang="en-US" sz="2800" b="1" dirty="0"/>
          </a:p>
        </p:txBody>
      </p:sp>
      <p:sp>
        <p:nvSpPr>
          <p:cNvPr id="6" name="TextBox 5">
            <a:extLst>
              <a:ext uri="{FF2B5EF4-FFF2-40B4-BE49-F238E27FC236}">
                <a16:creationId xmlns:a16="http://schemas.microsoft.com/office/drawing/2014/main" id="{8D139F51-6C82-45C5-BB8B-1F426D7DE9ED}"/>
              </a:ext>
            </a:extLst>
          </p:cNvPr>
          <p:cNvSpPr txBox="1"/>
          <p:nvPr/>
        </p:nvSpPr>
        <p:spPr>
          <a:xfrm>
            <a:off x="1511034" y="4779819"/>
            <a:ext cx="2097049" cy="369332"/>
          </a:xfrm>
          <a:prstGeom prst="rect">
            <a:avLst/>
          </a:prstGeom>
          <a:noFill/>
        </p:spPr>
        <p:txBody>
          <a:bodyPr wrap="none" rtlCol="0">
            <a:spAutoFit/>
          </a:bodyPr>
          <a:lstStyle/>
          <a:p>
            <a:r>
              <a:rPr lang="ko-KR" altLang="en-US" dirty="0" err="1"/>
              <a:t>ㄴ</a:t>
            </a:r>
            <a:r>
              <a:rPr lang="ko-KR" altLang="en-US" dirty="0"/>
              <a:t> 의미</a:t>
            </a:r>
            <a:r>
              <a:rPr lang="en-US" altLang="ko-KR" dirty="0"/>
              <a:t>, </a:t>
            </a:r>
            <a:r>
              <a:rPr lang="ko-KR" altLang="en-US" dirty="0"/>
              <a:t>문법 정보</a:t>
            </a:r>
          </a:p>
        </p:txBody>
      </p:sp>
      <p:sp>
        <p:nvSpPr>
          <p:cNvPr id="11" name="TextBox 10">
            <a:extLst>
              <a:ext uri="{FF2B5EF4-FFF2-40B4-BE49-F238E27FC236}">
                <a16:creationId xmlns:a16="http://schemas.microsoft.com/office/drawing/2014/main" id="{B0B7F2CE-8304-404E-BD64-3111E474B7FA}"/>
              </a:ext>
            </a:extLst>
          </p:cNvPr>
          <p:cNvSpPr txBox="1"/>
          <p:nvPr/>
        </p:nvSpPr>
        <p:spPr>
          <a:xfrm>
            <a:off x="7672113" y="3556568"/>
            <a:ext cx="3512500" cy="369332"/>
          </a:xfrm>
          <a:prstGeom prst="rect">
            <a:avLst/>
          </a:prstGeom>
          <a:noFill/>
        </p:spPr>
        <p:txBody>
          <a:bodyPr wrap="none" rtlCol="0">
            <a:spAutoFit/>
          </a:bodyPr>
          <a:lstStyle/>
          <a:p>
            <a:r>
              <a:rPr lang="ko-KR" altLang="en-US" dirty="0"/>
              <a:t>문서 분류 과제에 맞게 업데이트</a:t>
            </a:r>
          </a:p>
        </p:txBody>
      </p:sp>
      <p:sp>
        <p:nvSpPr>
          <p:cNvPr id="13" name="사각형: 둥근 모서리 12">
            <a:extLst>
              <a:ext uri="{FF2B5EF4-FFF2-40B4-BE49-F238E27FC236}">
                <a16:creationId xmlns:a16="http://schemas.microsoft.com/office/drawing/2014/main" id="{1B0DD567-F6CF-40C6-BA9E-EADFDDEDD7F3}"/>
              </a:ext>
            </a:extLst>
          </p:cNvPr>
          <p:cNvSpPr/>
          <p:nvPr/>
        </p:nvSpPr>
        <p:spPr>
          <a:xfrm>
            <a:off x="4219599" y="2937045"/>
            <a:ext cx="1288473" cy="1608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t>model</a:t>
            </a:r>
            <a:endParaRPr lang="ko-KR" altLang="en-US" sz="2400" b="1" dirty="0"/>
          </a:p>
        </p:txBody>
      </p:sp>
      <p:sp>
        <p:nvSpPr>
          <p:cNvPr id="14" name="십자형 13">
            <a:extLst>
              <a:ext uri="{FF2B5EF4-FFF2-40B4-BE49-F238E27FC236}">
                <a16:creationId xmlns:a16="http://schemas.microsoft.com/office/drawing/2014/main" id="{E0BDC19E-8D7F-40D2-86F2-71050429AB4D}"/>
              </a:ext>
            </a:extLst>
          </p:cNvPr>
          <p:cNvSpPr/>
          <p:nvPr/>
        </p:nvSpPr>
        <p:spPr>
          <a:xfrm>
            <a:off x="3854959" y="3595103"/>
            <a:ext cx="286484" cy="292262"/>
          </a:xfrm>
          <a:prstGeom prst="plus">
            <a:avLst>
              <a:gd name="adj" fmla="val 362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 name="직선 화살표 연결선 17">
            <a:extLst>
              <a:ext uri="{FF2B5EF4-FFF2-40B4-BE49-F238E27FC236}">
                <a16:creationId xmlns:a16="http://schemas.microsoft.com/office/drawing/2014/main" id="{DB64BB92-93F5-452D-8B18-BFC613EE8FC7}"/>
              </a:ext>
            </a:extLst>
          </p:cNvPr>
          <p:cNvCxnSpPr>
            <a:cxnSpLocks/>
          </p:cNvCxnSpPr>
          <p:nvPr/>
        </p:nvCxnSpPr>
        <p:spPr>
          <a:xfrm>
            <a:off x="5687392" y="3741234"/>
            <a:ext cx="1984721"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C6EF5107-CD1A-4B25-A30E-AA3497110E27}"/>
              </a:ext>
            </a:extLst>
          </p:cNvPr>
          <p:cNvSpPr txBox="1"/>
          <p:nvPr/>
        </p:nvSpPr>
        <p:spPr>
          <a:xfrm>
            <a:off x="5988698" y="3371902"/>
            <a:ext cx="1382110" cy="369332"/>
          </a:xfrm>
          <a:prstGeom prst="rect">
            <a:avLst/>
          </a:prstGeom>
          <a:noFill/>
        </p:spPr>
        <p:txBody>
          <a:bodyPr wrap="none" rtlCol="0">
            <a:spAutoFit/>
          </a:bodyPr>
          <a:lstStyle/>
          <a:p>
            <a:r>
              <a:rPr lang="en-US" altLang="ko-KR" dirty="0"/>
              <a:t>Fine-tuning</a:t>
            </a:r>
            <a:endParaRPr lang="ko-KR" altLang="en-US" dirty="0"/>
          </a:p>
        </p:txBody>
      </p:sp>
    </p:spTree>
    <p:extLst>
      <p:ext uri="{BB962C8B-B14F-4D97-AF65-F5344CB8AC3E}">
        <p14:creationId xmlns:p14="http://schemas.microsoft.com/office/powerpoint/2010/main" val="308518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내용 개체 틀 4">
            <a:extLst>
              <a:ext uri="{FF2B5EF4-FFF2-40B4-BE49-F238E27FC236}">
                <a16:creationId xmlns:a16="http://schemas.microsoft.com/office/drawing/2014/main" id="{4693A632-4FF2-41DF-8C6E-AA1E74961FDA}"/>
              </a:ext>
            </a:extLst>
          </p:cNvPr>
          <p:cNvPicPr>
            <a:picLocks noGrp="1" noChangeAspect="1"/>
          </p:cNvPicPr>
          <p:nvPr>
            <p:ph idx="1"/>
          </p:nvPr>
        </p:nvPicPr>
        <p:blipFill>
          <a:blip r:embed="rId2"/>
          <a:stretch>
            <a:fillRect/>
          </a:stretch>
        </p:blipFill>
        <p:spPr>
          <a:xfrm>
            <a:off x="643467" y="770891"/>
            <a:ext cx="10905066" cy="5316218"/>
          </a:xfrm>
          <a:prstGeom prst="rect">
            <a:avLst/>
          </a:prstGeom>
        </p:spPr>
      </p:pic>
    </p:spTree>
    <p:extLst>
      <p:ext uri="{BB962C8B-B14F-4D97-AF65-F5344CB8AC3E}">
        <p14:creationId xmlns:p14="http://schemas.microsoft.com/office/powerpoint/2010/main" val="397276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내용 개체 틀 4" descr="텍스트이(가) 표시된 사진&#10;&#10;자동 생성된 설명">
            <a:extLst>
              <a:ext uri="{FF2B5EF4-FFF2-40B4-BE49-F238E27FC236}">
                <a16:creationId xmlns:a16="http://schemas.microsoft.com/office/drawing/2014/main" id="{D347D7A6-900F-4C0E-946E-B8AF493EEA81}"/>
              </a:ext>
            </a:extLst>
          </p:cNvPr>
          <p:cNvPicPr>
            <a:picLocks noGrp="1" noChangeAspect="1"/>
          </p:cNvPicPr>
          <p:nvPr>
            <p:ph idx="1"/>
          </p:nvPr>
        </p:nvPicPr>
        <p:blipFill>
          <a:blip r:embed="rId2"/>
          <a:stretch>
            <a:fillRect/>
          </a:stretch>
        </p:blipFill>
        <p:spPr>
          <a:xfrm>
            <a:off x="643467" y="798152"/>
            <a:ext cx="10905066" cy="5261695"/>
          </a:xfrm>
          <a:prstGeom prst="rect">
            <a:avLst/>
          </a:prstGeom>
        </p:spPr>
      </p:pic>
    </p:spTree>
    <p:extLst>
      <p:ext uri="{BB962C8B-B14F-4D97-AF65-F5344CB8AC3E}">
        <p14:creationId xmlns:p14="http://schemas.microsoft.com/office/powerpoint/2010/main" val="672430923"/>
      </p:ext>
    </p:extLst>
  </p:cSld>
  <p:clrMapOvr>
    <a:masterClrMapping/>
  </p:clrMapOvr>
</p:sld>
</file>

<file path=ppt/theme/theme1.xml><?xml version="1.0" encoding="utf-8"?>
<a:theme xmlns:a="http://schemas.openxmlformats.org/drawingml/2006/main" name="New_Education02">
  <a:themeElements>
    <a:clrScheme name="Education02">
      <a:dk1>
        <a:srgbClr val="000000"/>
      </a:dk1>
      <a:lt1>
        <a:srgbClr val="FFFFFF"/>
      </a:lt1>
      <a:dk2>
        <a:srgbClr val="006699"/>
      </a:dk2>
      <a:lt2>
        <a:srgbClr val="ECF0ED"/>
      </a:lt2>
      <a:accent1>
        <a:srgbClr val="DF3939"/>
      </a:accent1>
      <a:accent2>
        <a:srgbClr val="F0A73C"/>
      </a:accent2>
      <a:accent3>
        <a:srgbClr val="21A6C5"/>
      </a:accent3>
      <a:accent4>
        <a:srgbClr val="BEC936"/>
      </a:accent4>
      <a:accent5>
        <a:srgbClr val="ECB0B0"/>
      </a:accent5>
      <a:accent6>
        <a:srgbClr val="C1C1C1"/>
      </a:accent6>
      <a:hlink>
        <a:srgbClr val="0099CC"/>
      </a:hlink>
      <a:folHlink>
        <a:srgbClr val="D361AA"/>
      </a:folHlink>
    </a:clrScheme>
    <a:fontScheme name="Education02">
      <a:majorFont>
        <a:latin typeface="Corbel"/>
        <a:ea typeface=""/>
        <a:cs typeface=""/>
        <a:font script="Jpan" typeface="HG丸ｺﾞｼｯｸM-PRO"/>
        <a:font script="Hang" typeface="맑은 고딕"/>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ducation02">
      <a:fillStyleLst>
        <a:solidFill>
          <a:schemeClr val="phClr"/>
        </a:solidFill>
        <a:solidFill>
          <a:schemeClr val="phClr">
            <a:tint val="60000"/>
            <a:satMod val="150000"/>
          </a:schemeClr>
        </a:solidFill>
        <a:gradFill rotWithShape="1">
          <a:gsLst>
            <a:gs pos="0">
              <a:schemeClr val="phClr">
                <a:shade val="100000"/>
                <a:satMod val="100000"/>
              </a:schemeClr>
            </a:gs>
            <a:gs pos="100000">
              <a:schemeClr val="phClr">
                <a:shade val="70000"/>
                <a:satMod val="120000"/>
              </a:schemeClr>
            </a:gs>
          </a:gsLst>
          <a:lin ang="5400000" scaled="0"/>
        </a:gradFill>
      </a:fillStyleLst>
      <a:lnStyleLst>
        <a:ln w="9525" cap="flat" cmpd="sng" algn="ctr">
          <a:solidFill>
            <a:schemeClr val="phClr">
              <a:shade val="60000"/>
              <a:satMod val="110000"/>
            </a:schemeClr>
          </a:solidFill>
          <a:prstDash val="solid"/>
        </a:ln>
        <a:ln w="15875" cap="flat" cmpd="sng" algn="ctr">
          <a:solidFill>
            <a:schemeClr val="phClr"/>
          </a:solidFill>
          <a:prstDash val="solid"/>
        </a:ln>
        <a:ln w="34925" cap="flat" cmpd="sng" algn="ctr">
          <a:solidFill>
            <a:schemeClr val="phClr"/>
          </a:solidFill>
          <a:prstDash val="solid"/>
        </a:ln>
      </a:lnStyleLst>
      <a:effectStyleLst>
        <a:effectStyle>
          <a:effectLst>
            <a:innerShdw blurRad="127000" dist="25400" dir="13500000">
              <a:srgbClr val="000000">
                <a:alpha val="80000"/>
              </a:srgbClr>
            </a:innerShdw>
          </a:effectLst>
        </a:effectStyle>
        <a:effectStyle>
          <a:effectLst>
            <a:innerShdw blurRad="254000" dist="25400" dir="13500000">
              <a:srgbClr val="000000">
                <a:alpha val="80000"/>
              </a:srgbClr>
            </a:innerShdw>
          </a:effectLst>
        </a:effectStyle>
        <a:effectStyle>
          <a:effectLst>
            <a:outerShdw blurRad="50800" dist="50800" dir="2700000" algn="br" rotWithShape="0">
              <a:srgbClr val="000000">
                <a:alpha val="60000"/>
              </a:srgbClr>
            </a:outerShdw>
          </a:effectLst>
          <a:scene3d>
            <a:camera prst="orthographicFront">
              <a:rot lat="0" lon="0" rev="0"/>
            </a:camera>
            <a:lightRig rig="soft" dir="b">
              <a:rot lat="0" lon="0" rev="9000000"/>
            </a:lightRig>
          </a:scene3d>
          <a:sp3d contourW="35560" prstMaterial="matte">
            <a:bevelT w="44450" h="38100" prst="convex"/>
            <a:contourClr>
              <a:schemeClr val="phClr">
                <a:tint val="10000"/>
                <a:satMod val="130000"/>
              </a:schemeClr>
            </a:contourClr>
          </a:sp3d>
        </a:effectStyle>
      </a:effectStyleLst>
      <a:bgFillStyleLst>
        <a:solidFill>
          <a:schemeClr val="phClr"/>
        </a:solidFill>
        <a:gradFill rotWithShape="1">
          <a:gsLst>
            <a:gs pos="0">
              <a:schemeClr val="phClr">
                <a:tint val="100000"/>
                <a:shade val="90000"/>
                <a:satMod val="120000"/>
              </a:schemeClr>
            </a:gs>
            <a:gs pos="100000">
              <a:schemeClr val="phClr">
                <a:tint val="70000"/>
                <a:shade val="100000"/>
                <a:satMod val="300000"/>
              </a:schemeClr>
            </a:gs>
          </a:gsLst>
          <a:lin ang="5400000" scaled="1"/>
        </a:gradFill>
        <a:gradFill rotWithShape="1">
          <a:gsLst>
            <a:gs pos="0">
              <a:schemeClr val="phClr">
                <a:tint val="88000"/>
                <a:satMod val="200000"/>
              </a:schemeClr>
            </a:gs>
            <a:gs pos="100000">
              <a:schemeClr val="phClr">
                <a:shade val="86000"/>
                <a:satMod val="140000"/>
                <a:lumMod val="90000"/>
              </a:schemeClr>
            </a:gs>
          </a:gsLst>
          <a:lin ang="33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교육 테마</Template>
  <TotalTime>233</TotalTime>
  <Words>1027</Words>
  <Application>Microsoft Office PowerPoint</Application>
  <PresentationFormat>와이드스크린</PresentationFormat>
  <Paragraphs>122</Paragraphs>
  <Slides>38</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38</vt:i4>
      </vt:variant>
    </vt:vector>
  </HeadingPairs>
  <TitlesOfParts>
    <vt:vector size="44" baseType="lpstr">
      <vt:lpstr>Arial</vt:lpstr>
      <vt:lpstr>Candara</vt:lpstr>
      <vt:lpstr>Consolas</vt:lpstr>
      <vt:lpstr>Corbel</vt:lpstr>
      <vt:lpstr>Wingdings 3</vt:lpstr>
      <vt:lpstr>New_Education02</vt:lpstr>
      <vt:lpstr>Embedding / NL </vt:lpstr>
      <vt:lpstr>ACK 2021</vt:lpstr>
      <vt:lpstr>ICONI</vt:lpstr>
      <vt:lpstr>한글 및 한국어 정보처리 학술대회</vt:lpstr>
      <vt:lpstr>PowerPoint 프레젠테이션</vt:lpstr>
      <vt:lpstr>Embedding</vt:lpstr>
      <vt:lpstr>Embedding</vt:lpstr>
      <vt:lpstr>PowerPoint 프레젠테이션</vt:lpstr>
      <vt:lpstr>PowerPoint 프레젠테이션</vt:lpstr>
      <vt:lpstr>Docker 설치…</vt:lpstr>
      <vt:lpstr>PowerPoint 프레젠테이션</vt:lpstr>
      <vt:lpstr>Docker 설치…</vt:lpstr>
      <vt:lpstr>Docker 설치…</vt:lpstr>
      <vt:lpstr>Docker 설치…</vt:lpstr>
      <vt:lpstr>PowerPoint 프레젠테이션</vt:lpstr>
      <vt:lpstr>PowerPoint 프레젠테이션</vt:lpstr>
      <vt:lpstr>PowerPoint 프레젠테이션</vt:lpstr>
      <vt:lpstr>PowerPoint 프레젠테이션</vt:lpstr>
      <vt:lpstr>PowerPoint 프레젠테이션</vt:lpstr>
      <vt:lpstr>문서</vt:lpstr>
      <vt:lpstr>문장</vt:lpstr>
      <vt:lpstr>토큰</vt:lpstr>
      <vt:lpstr>Corpus</vt:lpstr>
      <vt:lpstr>역할 및 종류</vt:lpstr>
      <vt:lpstr>자연어 -&gt; 임베딩</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OOV</vt:lpstr>
      <vt:lpstr>PowerPoint 프레젠테이션</vt:lpstr>
      <vt:lpstr>Keras tokenizer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Embedding / NL </dc:title>
  <dc:creator>yhjsoar5@gmail.com</dc:creator>
  <cp:lastModifiedBy>yhjsoar5@gmail.com</cp:lastModifiedBy>
  <cp:revision>2</cp:revision>
  <dcterms:created xsi:type="dcterms:W3CDTF">2021-08-11T21:32:12Z</dcterms:created>
  <dcterms:modified xsi:type="dcterms:W3CDTF">2021-08-12T01:27:15Z</dcterms:modified>
</cp:coreProperties>
</file>