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5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3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9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93A95F-7F77-4532-821D-4D214F3B51A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65F23A-B0C3-4C4E-B4C6-64753CFEAC0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5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408D6-041B-477A-93B5-EAAAAC0FE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89117-EBA7-4266-AC97-0E07C023F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12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AC22-05EE-47BF-BA10-E898FFF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8B8E32-9892-4478-A526-1C9F8B8A3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37" y="2819255"/>
            <a:ext cx="6277851" cy="207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1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0DC6B-20EA-462D-B44B-642B27A1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 – 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402C2-BDCC-4BCE-8510-F2FF86C2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– entropy</a:t>
            </a:r>
          </a:p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B914D7-BD5E-4023-AE68-5F8D3C4A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76559"/>
            <a:ext cx="4150947" cy="125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8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E0CAF-F572-46F4-9857-BAAA28D0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169745-0CC6-4676-9924-2032C67ED1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96" y="2290544"/>
            <a:ext cx="5439534" cy="31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9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6E448-D11A-43E0-98B0-BA799653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Skip-gram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0387D7-E8DC-4721-8727-BA4F723ADA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02" y="2876413"/>
            <a:ext cx="4458322" cy="19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4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8E3A-A85D-44FB-8712-2043178F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Word2vec.ipynb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4F4D5-D8A4-43CA-9363-5F9A1D57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환경 단어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real_true_words</a:t>
            </a:r>
            <a:r>
              <a:rPr lang="en-US" altLang="ko-KR" dirty="0"/>
              <a:t> / </a:t>
            </a:r>
            <a:r>
              <a:rPr lang="en-US" altLang="ko-KR" dirty="0" err="1"/>
              <a:t>real_false_words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model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82204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89E2-4743-4188-BF73-D60AA584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단어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EA2653-F8D9-4822-BFFD-E58FC119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710" y="2538229"/>
            <a:ext cx="7020905" cy="26387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23E03-96B1-410D-84F7-555D7AD5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5987"/>
            <a:ext cx="12192000" cy="6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EF933-DE8A-4E26-AE44-B07AF7AB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F256E23-F9BD-47C3-A863-67F95C3AB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341" y="2047623"/>
            <a:ext cx="7649643" cy="3620005"/>
          </a:xfrm>
        </p:spPr>
      </p:pic>
    </p:spTree>
    <p:extLst>
      <p:ext uri="{BB962C8B-B14F-4D97-AF65-F5344CB8AC3E}">
        <p14:creationId xmlns:p14="http://schemas.microsoft.com/office/powerpoint/2010/main" val="244225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40B11-3B9C-4E10-92DC-57C3A092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pre_model_env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603A50E-B99A-4A45-9943-C94DA2BD0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01" y="2634269"/>
            <a:ext cx="6563641" cy="2486372"/>
          </a:xfrm>
        </p:spPr>
      </p:pic>
      <p:pic>
        <p:nvPicPr>
          <p:cNvPr id="7" name="그림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B86D3F2-252E-4A68-A7CA-D066720B4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10" y="1625393"/>
            <a:ext cx="348663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914-D80D-4B31-B2E7-78724ECB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3407968-77FC-409B-B9D4-62AA5AA5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740" y="1846263"/>
            <a:ext cx="5184845" cy="4022725"/>
          </a:xfrm>
        </p:spPr>
      </p:pic>
    </p:spTree>
    <p:extLst>
      <p:ext uri="{BB962C8B-B14F-4D97-AF65-F5344CB8AC3E}">
        <p14:creationId xmlns:p14="http://schemas.microsoft.com/office/powerpoint/2010/main" val="292550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914-D80D-4B31-B2E7-78724ECB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D3317E3-0B80-41D2-B70E-B93EC9BA7F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8" y="1846263"/>
            <a:ext cx="41666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E9F2-3A51-468C-AFB9-F5BDA337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8/13~8/19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D4DD7-17DE-4B31-8710-073E311F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</a:p>
          <a:p>
            <a:r>
              <a:rPr lang="en-US" altLang="ko-KR" dirty="0"/>
              <a:t>Bert</a:t>
            </a:r>
          </a:p>
          <a:p>
            <a:r>
              <a:rPr lang="ko-KR" altLang="en-US" dirty="0"/>
              <a:t>학술논문</a:t>
            </a:r>
          </a:p>
        </p:txBody>
      </p:sp>
    </p:spTree>
    <p:extLst>
      <p:ext uri="{BB962C8B-B14F-4D97-AF65-F5344CB8AC3E}">
        <p14:creationId xmlns:p14="http://schemas.microsoft.com/office/powerpoint/2010/main" val="18674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5943A-7675-4D8C-8E42-BABA2C9F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2CBF0-DD5F-4BD1-A938-973A8576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TF: </a:t>
            </a:r>
            <a:r>
              <a:rPr lang="ko-KR" altLang="en-US" dirty="0"/>
              <a:t>특정 단어가 하나의 데이터 안에서 등장하는 횟수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DF: </a:t>
            </a:r>
            <a:r>
              <a:rPr lang="ko-KR" altLang="en-US" dirty="0"/>
              <a:t>특정 단어가 여러 데이터에 자주 등장하는지에 관한 수치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IDF: DF</a:t>
            </a:r>
            <a:r>
              <a:rPr lang="ko-KR" altLang="en-US" dirty="0"/>
              <a:t>의 역수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TF-IDF: TF * IDF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11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4FCB-9B39-4490-994E-2EB706BD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T-SNE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F9376-4A7E-4B31-915D-6CCC8550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차원 축소 기법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중 </a:t>
            </a:r>
            <a:r>
              <a:rPr lang="en-US" altLang="ko-KR" dirty="0"/>
              <a:t>feature extract </a:t>
            </a:r>
            <a:r>
              <a:rPr lang="ko-KR" altLang="en-US" dirty="0"/>
              <a:t>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 정보 보존</a:t>
            </a:r>
          </a:p>
        </p:txBody>
      </p:sp>
    </p:spTree>
    <p:extLst>
      <p:ext uri="{BB962C8B-B14F-4D97-AF65-F5344CB8AC3E}">
        <p14:creationId xmlns:p14="http://schemas.microsoft.com/office/powerpoint/2010/main" val="29102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E9EFB4-4669-4230-A71C-F26A74AD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0304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6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1E053A-2106-42D8-83E6-7B238741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2805025"/>
            <a:ext cx="301984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6B4778F-3364-43B4-9966-761AA128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161733"/>
            <a:ext cx="591585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B829D-3713-464E-B565-987729BC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7D76-3878-47C8-89EC-A081ADC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Bidirectional Encoder Representations from Transformer</a:t>
            </a:r>
          </a:p>
          <a:p>
            <a:endParaRPr lang="en-US" altLang="ko-KR" dirty="0"/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구글에서 개발한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NLP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사전훈련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4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1AFBF-CA88-4F00-8458-5888190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학술 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3601B-A9C8-405D-B9D0-A6A14FDB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흥미로운 주제 </a:t>
            </a:r>
            <a:r>
              <a:rPr lang="en-US" altLang="ko-KR" dirty="0"/>
              <a:t>/ </a:t>
            </a:r>
            <a:r>
              <a:rPr lang="ko-KR" altLang="en-US" dirty="0" err="1"/>
              <a:t>임베딩</a:t>
            </a:r>
            <a:r>
              <a:rPr lang="ko-KR" altLang="en-US" dirty="0"/>
              <a:t> 관련 서술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인기 클립 탐지를 위한 </a:t>
            </a:r>
            <a:r>
              <a:rPr lang="ko-KR" altLang="en-US" dirty="0" err="1"/>
              <a:t>트위치</a:t>
            </a:r>
            <a:r>
              <a:rPr lang="ko-KR" altLang="en-US" dirty="0"/>
              <a:t> </a:t>
            </a:r>
            <a:r>
              <a:rPr lang="ko-KR" altLang="en-US" dirty="0" err="1"/>
              <a:t>이모트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및 벡터 유사도 기반 게임 리뷰 자동 분류 시스템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단어 </a:t>
            </a:r>
            <a:r>
              <a:rPr lang="ko-KR" altLang="en-US" dirty="0" err="1"/>
              <a:t>임베딩을</a:t>
            </a:r>
            <a:r>
              <a:rPr lang="ko-KR" altLang="en-US" dirty="0"/>
              <a:t> 통한 고전 문학 감정 분석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단어 </a:t>
            </a:r>
            <a:r>
              <a:rPr lang="ko-KR" altLang="en-US" dirty="0" err="1"/>
              <a:t>임베딩과</a:t>
            </a:r>
            <a:r>
              <a:rPr lang="ko-KR" altLang="en-US" dirty="0"/>
              <a:t> 의미 관계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텍스트의 의미적 분해를 통한 문서 </a:t>
            </a:r>
            <a:r>
              <a:rPr lang="ko-KR" altLang="en-US" dirty="0" err="1"/>
              <a:t>임베딩</a:t>
            </a:r>
            <a:r>
              <a:rPr lang="ko-KR" altLang="en-US" dirty="0"/>
              <a:t> 방법론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사전훈련 된 모델을 통한 한국어 </a:t>
            </a:r>
            <a:r>
              <a:rPr lang="ko-KR" altLang="en-US" dirty="0" err="1"/>
              <a:t>임베딩</a:t>
            </a:r>
            <a:r>
              <a:rPr lang="ko-KR" altLang="en-US" dirty="0"/>
              <a:t> 성능 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단어 간의 상대적 위치정보를 이용한 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4" name="L 도형 3">
            <a:extLst>
              <a:ext uri="{FF2B5EF4-FFF2-40B4-BE49-F238E27FC236}">
                <a16:creationId xmlns:a16="http://schemas.microsoft.com/office/drawing/2014/main" id="{25D6E2A6-D1D9-4A67-B956-004DC62C1902}"/>
              </a:ext>
            </a:extLst>
          </p:cNvPr>
          <p:cNvSpPr/>
          <p:nvPr/>
        </p:nvSpPr>
        <p:spPr>
          <a:xfrm rot="19139529">
            <a:off x="7046751" y="2560766"/>
            <a:ext cx="654342" cy="352338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A42A2548-1A4C-4D08-9E40-B9371ABA40CD}"/>
              </a:ext>
            </a:extLst>
          </p:cNvPr>
          <p:cNvSpPr/>
          <p:nvPr/>
        </p:nvSpPr>
        <p:spPr>
          <a:xfrm rot="19139529">
            <a:off x="4279783" y="3963128"/>
            <a:ext cx="654342" cy="352338"/>
          </a:xfrm>
          <a:prstGeom prst="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2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E692E-BD98-4A34-B414-401E6171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F0D54-498F-4DC3-B038-87577722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https://wikidocs.net/22660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3A20AE-F72C-4D31-A089-CDE43715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71" y="1845734"/>
            <a:ext cx="4851009" cy="4443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21DDB6-F11D-4401-AFA4-12663853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05738"/>
            <a:ext cx="4658531" cy="39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E03B-1FEC-42F4-9A42-4095F5C2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47DD0-E82A-43C4-94B0-C53D3D57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단어 간 유사도를 반영하여 단어의 의미를 </a:t>
            </a:r>
            <a:r>
              <a:rPr lang="ko-KR" altLang="en-US" dirty="0" err="1"/>
              <a:t>벡터화하는</a:t>
            </a:r>
            <a:r>
              <a:rPr lang="ko-KR" altLang="en-US" dirty="0"/>
              <a:t>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분포 가설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 표현</a:t>
            </a:r>
            <a:endParaRPr lang="en-US" altLang="ko-KR" dirty="0"/>
          </a:p>
          <a:p>
            <a:pPr lvl="1"/>
            <a:r>
              <a:rPr lang="en-US" altLang="ko-KR" dirty="0"/>
              <a:t>Ex) NNLM, RNNLM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CBOW, Skip-gram</a:t>
            </a:r>
          </a:p>
        </p:txBody>
      </p:sp>
    </p:spTree>
    <p:extLst>
      <p:ext uri="{BB962C8B-B14F-4D97-AF65-F5344CB8AC3E}">
        <p14:creationId xmlns:p14="http://schemas.microsoft.com/office/powerpoint/2010/main" val="33548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AC22-05EE-47BF-BA10-E898FFF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01F700-36DA-489D-8306-D7A0666BA5DC}"/>
              </a:ext>
            </a:extLst>
          </p:cNvPr>
          <p:cNvSpPr/>
          <p:nvPr/>
        </p:nvSpPr>
        <p:spPr>
          <a:xfrm>
            <a:off x="2734811" y="2365695"/>
            <a:ext cx="234892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AC2107-71BF-4E9F-921A-BCF0683AEAF0}"/>
              </a:ext>
            </a:extLst>
          </p:cNvPr>
          <p:cNvSpPr/>
          <p:nvPr/>
        </p:nvSpPr>
        <p:spPr>
          <a:xfrm>
            <a:off x="2734811" y="3141520"/>
            <a:ext cx="234892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5FFC4-4CF4-449E-B255-2A97E40A5915}"/>
              </a:ext>
            </a:extLst>
          </p:cNvPr>
          <p:cNvSpPr/>
          <p:nvPr/>
        </p:nvSpPr>
        <p:spPr>
          <a:xfrm>
            <a:off x="2734811" y="4726412"/>
            <a:ext cx="234892" cy="5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5DD1-58F5-43A2-A819-7827246B4F34}"/>
              </a:ext>
            </a:extLst>
          </p:cNvPr>
          <p:cNvSpPr/>
          <p:nvPr/>
        </p:nvSpPr>
        <p:spPr>
          <a:xfrm>
            <a:off x="4607234" y="3323377"/>
            <a:ext cx="234892" cy="106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4AD17D-23E0-4D9E-9AE5-765A12C3E956}"/>
              </a:ext>
            </a:extLst>
          </p:cNvPr>
          <p:cNvSpPr/>
          <p:nvPr/>
        </p:nvSpPr>
        <p:spPr>
          <a:xfrm>
            <a:off x="6009873" y="3592028"/>
            <a:ext cx="234892" cy="54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20ADB-38B7-4A61-9882-5E98EBFDC7D0}"/>
              </a:ext>
            </a:extLst>
          </p:cNvPr>
          <p:cNvSpPr txBox="1"/>
          <p:nvPr/>
        </p:nvSpPr>
        <p:spPr>
          <a:xfrm>
            <a:off x="2672463" y="400654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6221E2-6FA1-4E5C-8B02-10E8EE91DDB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69703" y="2621560"/>
            <a:ext cx="1637531" cy="123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83CCE5-FCBD-4C39-B101-49EA253A9270}"/>
              </a:ext>
            </a:extLst>
          </p:cNvPr>
          <p:cNvCxnSpPr>
            <a:cxnSpLocks/>
          </p:cNvCxnSpPr>
          <p:nvPr/>
        </p:nvCxnSpPr>
        <p:spPr>
          <a:xfrm>
            <a:off x="2969703" y="3397384"/>
            <a:ext cx="1637531" cy="46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B96732C-3533-48C5-90EB-007040EF801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69703" y="3866675"/>
            <a:ext cx="1637531" cy="111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321C7F-3EAE-453B-9C02-68967D4FEDE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42126" y="3857414"/>
            <a:ext cx="1167747" cy="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02CF26-8CE3-42CD-A21F-31B4354792E0}"/>
              </a:ext>
            </a:extLst>
          </p:cNvPr>
          <p:cNvSpPr txBox="1"/>
          <p:nvPr/>
        </p:nvSpPr>
        <p:spPr>
          <a:xfrm>
            <a:off x="2255330" y="1946611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8D21C-EC12-4DC4-B530-2CA368E3A005}"/>
              </a:ext>
            </a:extLst>
          </p:cNvPr>
          <p:cNvSpPr txBox="1"/>
          <p:nvPr/>
        </p:nvSpPr>
        <p:spPr>
          <a:xfrm>
            <a:off x="3897177" y="2708433"/>
            <a:ext cx="165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projection layer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41DB1-E07C-446A-8625-F00833540E90}"/>
              </a:ext>
            </a:extLst>
          </p:cNvPr>
          <p:cNvSpPr txBox="1"/>
          <p:nvPr/>
        </p:nvSpPr>
        <p:spPr>
          <a:xfrm>
            <a:off x="5459021" y="3098257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BC8D0-187A-4C28-8E85-45073505A7AD}"/>
              </a:ext>
            </a:extLst>
          </p:cNvPr>
          <p:cNvSpPr txBox="1"/>
          <p:nvPr/>
        </p:nvSpPr>
        <p:spPr>
          <a:xfrm>
            <a:off x="755009" y="4726412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 words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EEB48-2562-46CB-8FA2-64E36670107B}"/>
              </a:ext>
            </a:extLst>
          </p:cNvPr>
          <p:cNvSpPr txBox="1"/>
          <p:nvPr/>
        </p:nvSpPr>
        <p:spPr>
          <a:xfrm>
            <a:off x="6459523" y="3771989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center 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86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AC22-05EE-47BF-BA10-E898FFF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6D4C9A4C-45F0-4344-8A8B-56B449050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922" y="2066675"/>
            <a:ext cx="5420481" cy="3581900"/>
          </a:xfrm>
        </p:spPr>
      </p:pic>
    </p:spTree>
    <p:extLst>
      <p:ext uri="{BB962C8B-B14F-4D97-AF65-F5344CB8AC3E}">
        <p14:creationId xmlns:p14="http://schemas.microsoft.com/office/powerpoint/2010/main" val="110977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AC22-05EE-47BF-BA10-E898FFF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C86655-582F-4F4E-8342-74BAD704D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48" y="2762097"/>
            <a:ext cx="5220429" cy="21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7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AC22-05EE-47BF-BA10-E898FFF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B32EF-2E88-48FE-B192-9DD9B97225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96" y="2290544"/>
            <a:ext cx="5439534" cy="31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2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AC22-05EE-47BF-BA10-E898FFF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22E792-9867-4AB8-B938-1D5B823D5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54" y="2190518"/>
            <a:ext cx="5325218" cy="33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260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221</Words>
  <Application>Microsoft Office PowerPoint</Application>
  <PresentationFormat>와이드스크린</PresentationFormat>
  <Paragraphs>72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추억</vt:lpstr>
      <vt:lpstr>임베딩</vt:lpstr>
      <vt:lpstr>8/13~8/19</vt:lpstr>
      <vt:lpstr>word2vec</vt:lpstr>
      <vt:lpstr>word2vec</vt:lpstr>
      <vt:lpstr>CBOW</vt:lpstr>
      <vt:lpstr>CBOW</vt:lpstr>
      <vt:lpstr>CBOW</vt:lpstr>
      <vt:lpstr>CBOW</vt:lpstr>
      <vt:lpstr>CBOW</vt:lpstr>
      <vt:lpstr>CBOW</vt:lpstr>
      <vt:lpstr>CBOW – loss function</vt:lpstr>
      <vt:lpstr>CBOW</vt:lpstr>
      <vt:lpstr>Skip-gram</vt:lpstr>
      <vt:lpstr>Word2vec.ipynb</vt:lpstr>
      <vt:lpstr>환경 단어</vt:lpstr>
      <vt:lpstr>model</vt:lpstr>
      <vt:lpstr>pre_model_env</vt:lpstr>
      <vt:lpstr>시각화</vt:lpstr>
      <vt:lpstr>시각화</vt:lpstr>
      <vt:lpstr>TF-IDF</vt:lpstr>
      <vt:lpstr>T-SNE</vt:lpstr>
      <vt:lpstr>PowerPoint 프레젠테이션</vt:lpstr>
      <vt:lpstr>PowerPoint 프레젠테이션</vt:lpstr>
      <vt:lpstr>PowerPoint 프레젠테이션</vt:lpstr>
      <vt:lpstr>BERT</vt:lpstr>
      <vt:lpstr>학술 논문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임베딩</dc:title>
  <dc:creator>yhjsoar5@gmail.com</dc:creator>
  <cp:lastModifiedBy>yhjsoar5@gmail.com</cp:lastModifiedBy>
  <cp:revision>1</cp:revision>
  <dcterms:created xsi:type="dcterms:W3CDTF">2021-08-19T01:20:51Z</dcterms:created>
  <dcterms:modified xsi:type="dcterms:W3CDTF">2021-08-19T01:52:28Z</dcterms:modified>
</cp:coreProperties>
</file>