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235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C12B7-7033-4F39-A5FA-5191FDBEED38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13957-DB4A-4491-9C9D-71FD34B67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7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</a:t>
            </a:r>
            <a:r>
              <a:rPr lang="en-US" altLang="ko-KR" dirty="0"/>
              <a:t>: https://lovit.github.io/nlp/representation/2018/03/26/word_doc_embedding/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13957-DB4A-4491-9C9D-71FD34B670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https://wikidocs.net/22885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13957-DB4A-4491-9C9D-71FD34B670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3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7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4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0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0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0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6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F8CBEE-EAF3-4E95-B3A2-9D6A51CA55A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58EC61-30BE-41C7-AD0D-08EC882F0C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6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C495E-9425-41DC-9656-403647CA0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1D5A1B-C233-4ECC-8547-5FFFD459D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7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C0EBA-8039-464B-9B46-F0390158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고전 문학 감정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65DA2-04AF-4B55-93C8-7FF95EE2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doc2vec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단어 별 감정 분류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문장 별 점수 계산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문장 별 감정 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95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6B6D6-CD81-456A-8BDB-6C343A50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일주일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B0DA0-1C6C-4249-A8A9-8A9F2E3F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고전 문학 감정 분석 재현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뉴스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&amp; doc2vec</a:t>
            </a:r>
            <a:r>
              <a:rPr lang="ko-KR" altLang="en-US" dirty="0"/>
              <a:t> 통해 기사 벡터화</a:t>
            </a:r>
          </a:p>
        </p:txBody>
      </p:sp>
    </p:spTree>
    <p:extLst>
      <p:ext uri="{BB962C8B-B14F-4D97-AF65-F5344CB8AC3E}">
        <p14:creationId xmlns:p14="http://schemas.microsoft.com/office/powerpoint/2010/main" val="35964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95BE8-EE2D-4342-9110-36EFE7D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E1730-4050-40FD-A0A1-F8C5BDF3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word2vec</a:t>
            </a:r>
            <a:r>
              <a:rPr lang="ko-KR" altLang="en-US" dirty="0"/>
              <a:t>과 유사</a:t>
            </a:r>
            <a:endParaRPr lang="en-US" altLang="ko-KR" dirty="0"/>
          </a:p>
          <a:p>
            <a:r>
              <a:rPr lang="en-US" altLang="ko-KR" dirty="0"/>
              <a:t>- PV-DM &amp; PV-DBOW </a:t>
            </a:r>
            <a:r>
              <a:rPr lang="ko-KR" altLang="en-US" dirty="0"/>
              <a:t>방법 존재 </a:t>
            </a:r>
            <a:r>
              <a:rPr lang="en-US" altLang="ko-KR" dirty="0"/>
              <a:t>(</a:t>
            </a:r>
            <a:r>
              <a:rPr lang="ko-KR" altLang="en-US" dirty="0"/>
              <a:t>각각 </a:t>
            </a:r>
            <a:r>
              <a:rPr lang="en-US" altLang="ko-KR" dirty="0"/>
              <a:t>CBOW, Skip-gram</a:t>
            </a:r>
            <a:r>
              <a:rPr lang="ko-KR" altLang="en-US" dirty="0"/>
              <a:t>과 유사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E26F1-179A-4E39-8B0D-8481ED52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83" y="3042457"/>
            <a:ext cx="4258491" cy="2935011"/>
          </a:xfrm>
          <a:prstGeom prst="rect">
            <a:avLst/>
          </a:prstGeom>
        </p:spPr>
      </p:pic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AF8110CC-57BE-4283-B967-20FDA68B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65231" y="3042457"/>
            <a:ext cx="4679210" cy="26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0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B931103-D5E5-4EFD-92B8-AC662372A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50BC-CB7E-4CFA-B2F0-D436C587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33D5F-CC04-4965-B07D-B5659DFF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LSA – </a:t>
            </a:r>
            <a:r>
              <a:rPr lang="ko-KR" altLang="en-US" dirty="0"/>
              <a:t>코퍼스 전체의 통계적인 정보 활용 </a:t>
            </a:r>
            <a:r>
              <a:rPr lang="en-US" altLang="ko-KR" dirty="0"/>
              <a:t>/ </a:t>
            </a:r>
            <a:r>
              <a:rPr lang="ko-KR" altLang="en-US" dirty="0"/>
              <a:t>단어</a:t>
            </a:r>
            <a:r>
              <a:rPr lang="en-US" altLang="ko-KR" dirty="0"/>
              <a:t>-</a:t>
            </a:r>
            <a:r>
              <a:rPr lang="ko-KR" altLang="en-US" dirty="0"/>
              <a:t>문서 간 유사도 측정 어려움</a:t>
            </a:r>
            <a:endParaRPr lang="en-US" altLang="ko-KR" dirty="0"/>
          </a:p>
          <a:p>
            <a:r>
              <a:rPr lang="en-US" altLang="ko-KR" dirty="0"/>
              <a:t>Word2Vec – </a:t>
            </a:r>
            <a:r>
              <a:rPr lang="ko-KR" altLang="en-US" dirty="0"/>
              <a:t>단어벡터 간의 유사도를 측정하는 데는 유리</a:t>
            </a:r>
            <a:r>
              <a:rPr lang="en-US" altLang="ko-KR" dirty="0"/>
              <a:t>/</a:t>
            </a:r>
            <a:r>
              <a:rPr lang="ko-KR" altLang="en-US" dirty="0"/>
              <a:t>코퍼스 전체의 통계적인 정보는 반영되지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모델의 장점을 갖고 가는 것이 목표</a:t>
            </a:r>
          </a:p>
        </p:txBody>
      </p:sp>
    </p:spTree>
    <p:extLst>
      <p:ext uri="{BB962C8B-B14F-4D97-AF65-F5344CB8AC3E}">
        <p14:creationId xmlns:p14="http://schemas.microsoft.com/office/powerpoint/2010/main" val="196161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CCE94-B868-4AEA-895F-385FB627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 등장 행렬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D28C6-42CB-464B-97FD-4EAAC05C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텍스트</a:t>
            </a:r>
            <a:endParaRPr lang="en-US" altLang="ko-KR" dirty="0"/>
          </a:p>
          <a:p>
            <a:r>
              <a:rPr lang="en-US" altLang="ko-KR" dirty="0"/>
              <a:t>I like deep learning</a:t>
            </a:r>
          </a:p>
          <a:p>
            <a:r>
              <a:rPr lang="en-US" altLang="ko-KR" dirty="0"/>
              <a:t>I like NLP</a:t>
            </a:r>
          </a:p>
          <a:p>
            <a:r>
              <a:rPr lang="en-US" altLang="ko-KR" dirty="0"/>
              <a:t>I enjoy flying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196D37-1BBA-4502-AD66-411A0E37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44278"/>
              </p:ext>
            </p:extLst>
          </p:nvPr>
        </p:nvGraphicFramePr>
        <p:xfrm>
          <a:off x="3426059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04003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4142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7427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4409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5378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2934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73270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439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like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enjoy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learning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flying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51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0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like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7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enjoy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7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70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learning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8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5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flying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5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80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39AB3-93D2-45AA-8C80-3F3809C6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</a:t>
            </a:r>
            <a:r>
              <a:rPr lang="en-US" altLang="ko-KR" dirty="0"/>
              <a:t> </a:t>
            </a:r>
            <a:r>
              <a:rPr lang="ko-KR" altLang="en-US" dirty="0"/>
              <a:t>등장 확률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886F3-3B8B-44E8-ADDA-C29BA4CE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P(</a:t>
            </a:r>
            <a:r>
              <a:rPr lang="en-US" altLang="ko-KR" dirty="0" err="1"/>
              <a:t>k|i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i: </a:t>
            </a:r>
            <a:r>
              <a:rPr lang="ko-KR" altLang="en-US" dirty="0"/>
              <a:t>중심단어</a:t>
            </a:r>
            <a:endParaRPr lang="en-US" altLang="ko-KR" dirty="0"/>
          </a:p>
          <a:p>
            <a:pPr lvl="1"/>
            <a:r>
              <a:rPr lang="en-US" altLang="ko-KR" dirty="0"/>
              <a:t>K: </a:t>
            </a:r>
            <a:r>
              <a:rPr lang="ko-KR" altLang="en-US" dirty="0"/>
              <a:t>주변단어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DC5A7-6765-4FF2-B050-0D2613C6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61938"/>
            <a:ext cx="7366814" cy="24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E0C9-7C0F-4A49-AF43-341CFF90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GloVe</a:t>
            </a:r>
            <a:r>
              <a:rPr lang="ko-KR" altLang="en-US" dirty="0"/>
              <a:t>의 아이디어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ADACAD-9829-45F7-9732-DA2B6ED91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임베딩 된 중심 단어와 주변 단어 벡터의 내적이 전체 코퍼스에서의 동시 등장 확률이 되도록 만드는 것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ADACAD-9829-45F7-9732-DA2B6ED91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 r="-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4DD9F7-E9D6-4C11-A0B7-F90377A5C627}"/>
              </a:ext>
            </a:extLst>
          </p:cNvPr>
          <p:cNvSpPr txBox="1"/>
          <p:nvPr/>
        </p:nvSpPr>
        <p:spPr>
          <a:xfrm>
            <a:off x="5088712" y="401560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중심단어와 주변단어와의 관계성 반영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14605-F406-4D9A-B78B-025258D648C3}"/>
              </a:ext>
            </a:extLst>
          </p:cNvPr>
          <p:cNvSpPr txBox="1"/>
          <p:nvPr/>
        </p:nvSpPr>
        <p:spPr>
          <a:xfrm>
            <a:off x="5088712" y="2900774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코퍼스의 전체적인 통계 정보 반영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0BE4891-4B5B-4B9D-AE70-1E3EDED95E57}"/>
              </a:ext>
            </a:extLst>
          </p:cNvPr>
          <p:cNvCxnSpPr>
            <a:endCxn id="4" idx="1"/>
          </p:cNvCxnSpPr>
          <p:nvPr/>
        </p:nvCxnSpPr>
        <p:spPr>
          <a:xfrm>
            <a:off x="2936147" y="3857414"/>
            <a:ext cx="2152565" cy="342854"/>
          </a:xfrm>
          <a:prstGeom prst="curvedConnector3">
            <a:avLst>
              <a:gd name="adj1" fmla="val -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C1F0D1E1-FCE8-4AEE-95A9-32E0DF153C1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439174" y="3085440"/>
            <a:ext cx="649538" cy="350026"/>
          </a:xfrm>
          <a:prstGeom prst="curvedConnector3">
            <a:avLst>
              <a:gd name="adj1" fmla="val -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8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53DC7-6D9B-4E00-B94A-9398B9AB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GloVe</a:t>
            </a:r>
            <a:r>
              <a:rPr lang="ko-KR" altLang="en-US" dirty="0"/>
              <a:t>의 아이디어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1F7E69-113C-4BA7-9FB7-A51FA6A73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1F7E69-113C-4BA7-9FB7-A51FA6A73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A32E87D-51AD-4985-B9E8-8048D45E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4953"/>
            <a:ext cx="3523862" cy="29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8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53DC7-6D9B-4E00-B94A-9398B9AB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GloVe</a:t>
            </a:r>
            <a:r>
              <a:rPr lang="ko-KR" altLang="en-US" dirty="0"/>
              <a:t>의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F7E69-113C-4BA7-9FB7-A51FA6A7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만족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지수함수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F70EC-A7B1-4EFD-8D5D-AE217F3A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87" y="1845734"/>
            <a:ext cx="2412066" cy="1466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7848D2-8D86-468A-BD77-E1A073112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020" y="3312367"/>
            <a:ext cx="6175557" cy="1738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257829-3502-4449-8417-AED2F7C09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18" y="5118590"/>
            <a:ext cx="7431665" cy="11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9657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278</Words>
  <Application>Microsoft Office PowerPoint</Application>
  <PresentationFormat>와이드스크린</PresentationFormat>
  <Paragraphs>108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추억</vt:lpstr>
      <vt:lpstr>임베딩</vt:lpstr>
      <vt:lpstr>doc2vec</vt:lpstr>
      <vt:lpstr>PowerPoint 프레젠테이션</vt:lpstr>
      <vt:lpstr>GloVe</vt:lpstr>
      <vt:lpstr>동시 등장 행렬</vt:lpstr>
      <vt:lpstr>동시 등장 확률</vt:lpstr>
      <vt:lpstr>GloVe의 아이디어</vt:lpstr>
      <vt:lpstr>GloVe의 아이디어</vt:lpstr>
      <vt:lpstr>GloVe의 아이디어</vt:lpstr>
      <vt:lpstr>고전 문학 감정 분석</vt:lpstr>
      <vt:lpstr>일주일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임베딩</dc:title>
  <dc:creator>yhjsoar5@gmail.com</dc:creator>
  <cp:lastModifiedBy>yhjsoar5@gmail.com</cp:lastModifiedBy>
  <cp:revision>2</cp:revision>
  <dcterms:created xsi:type="dcterms:W3CDTF">2021-09-01T23:18:23Z</dcterms:created>
  <dcterms:modified xsi:type="dcterms:W3CDTF">2021-09-02T02:12:20Z</dcterms:modified>
</cp:coreProperties>
</file>