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5" r:id="rId4"/>
    <p:sldId id="259" r:id="rId5"/>
    <p:sldId id="268" r:id="rId6"/>
    <p:sldId id="260" r:id="rId7"/>
    <p:sldId id="261" r:id="rId8"/>
    <p:sldId id="263" r:id="rId9"/>
    <p:sldId id="266" r:id="rId10"/>
    <p:sldId id="262" r:id="rId11"/>
    <p:sldId id="264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61AE-7400-4B6B-B495-7D9ADAF8BC9A}" type="datetimeFigureOut">
              <a:rPr lang="ko-KR" altLang="en-US" smtClean="0"/>
              <a:pPr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050-5CE9-468A-B041-F2D3A67D5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411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61AE-7400-4B6B-B495-7D9ADAF8BC9A}" type="datetimeFigureOut">
              <a:rPr lang="ko-KR" altLang="en-US" smtClean="0"/>
              <a:pPr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050-5CE9-468A-B041-F2D3A67D5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32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61AE-7400-4B6B-B495-7D9ADAF8BC9A}" type="datetimeFigureOut">
              <a:rPr lang="ko-KR" altLang="en-US" smtClean="0"/>
              <a:pPr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050-5CE9-468A-B041-F2D3A67D5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504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61AE-7400-4B6B-B495-7D9ADAF8BC9A}" type="datetimeFigureOut">
              <a:rPr lang="ko-KR" altLang="en-US" smtClean="0"/>
              <a:pPr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050-5CE9-468A-B041-F2D3A67D5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4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61AE-7400-4B6B-B495-7D9ADAF8BC9A}" type="datetimeFigureOut">
              <a:rPr lang="ko-KR" altLang="en-US" smtClean="0"/>
              <a:pPr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050-5CE9-468A-B041-F2D3A67D5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7734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61AE-7400-4B6B-B495-7D9ADAF8BC9A}" type="datetimeFigureOut">
              <a:rPr lang="ko-KR" altLang="en-US" smtClean="0"/>
              <a:pPr/>
              <a:t>2016-03-08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050-5CE9-468A-B041-F2D3A67D5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627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61AE-7400-4B6B-B495-7D9ADAF8BC9A}" type="datetimeFigureOut">
              <a:rPr lang="ko-KR" altLang="en-US" smtClean="0"/>
              <a:pPr/>
              <a:t>2016-03-08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050-5CE9-468A-B041-F2D3A67D5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650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61AE-7400-4B6B-B495-7D9ADAF8BC9A}" type="datetimeFigureOut">
              <a:rPr lang="ko-KR" altLang="en-US" smtClean="0"/>
              <a:pPr/>
              <a:t>2016-03-08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050-5CE9-468A-B041-F2D3A67D5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639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61AE-7400-4B6B-B495-7D9ADAF8BC9A}" type="datetimeFigureOut">
              <a:rPr lang="ko-KR" altLang="en-US" smtClean="0"/>
              <a:pPr/>
              <a:t>2016-03-08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050-5CE9-468A-B041-F2D3A67D5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3021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61AE-7400-4B6B-B495-7D9ADAF8BC9A}" type="datetimeFigureOut">
              <a:rPr lang="ko-KR" altLang="en-US" smtClean="0"/>
              <a:pPr/>
              <a:t>2016-03-08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050-5CE9-468A-B041-F2D3A67D5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589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61AE-7400-4B6B-B495-7D9ADAF8BC9A}" type="datetimeFigureOut">
              <a:rPr lang="ko-KR" altLang="en-US" smtClean="0"/>
              <a:pPr/>
              <a:t>2016-03-08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050-5CE9-468A-B041-F2D3A67D5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244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261AE-7400-4B6B-B495-7D9ADAF8BC9A}" type="datetimeFigureOut">
              <a:rPr lang="ko-KR" altLang="en-US" smtClean="0"/>
              <a:pPr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46050-5CE9-468A-B041-F2D3A67D5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79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510751"/>
            <a:ext cx="12192000" cy="5836413"/>
            <a:chOff x="0" y="-1"/>
            <a:chExt cx="12192000" cy="583641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/>
            <a:srcRect l="1070" t="8022" r="901" b="8553"/>
            <a:stretch/>
          </p:blipFill>
          <p:spPr>
            <a:xfrm>
              <a:off x="0" y="-1"/>
              <a:ext cx="12192000" cy="5836413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757351" y="3152746"/>
              <a:ext cx="2677298" cy="494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57351" y="3202174"/>
              <a:ext cx="26772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accent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  <a:r>
                <a:rPr lang="ko-KR" altLang="en-US" sz="2000" dirty="0" smtClean="0">
                  <a:solidFill>
                    <a:schemeClr val="accent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기 지원자 </a:t>
              </a:r>
              <a:r>
                <a:rPr lang="en-US" altLang="ko-KR" sz="2000" dirty="0" smtClean="0">
                  <a:solidFill>
                    <a:schemeClr val="accent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lang="ko-KR" altLang="en-US" sz="2000" dirty="0" smtClean="0">
                  <a:solidFill>
                    <a:schemeClr val="accent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김지원</a:t>
              </a:r>
              <a:endParaRPr lang="ko-KR" altLang="en-US" sz="2000" dirty="0">
                <a:solidFill>
                  <a:schemeClr val="accent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852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Kxp3yHj8r4KvZQbrQr7klAufZ6vcjVH69jfZs1YkvHkstpoQU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2911642" cy="1407294"/>
          </a:xfrm>
          <a:prstGeom prst="rect">
            <a:avLst/>
          </a:prstGeom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239253"/>
            <a:ext cx="10515600" cy="56187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dirty="0" smtClean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marL="0" indent="0" algn="ctr">
              <a:buNone/>
            </a:pPr>
            <a:r>
              <a:rPr lang="ko-KR" altLang="en-US" sz="5400" b="1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한다면</a:t>
            </a:r>
            <a:endParaRPr lang="en-US" altLang="ko-KR" sz="5400" b="1" dirty="0" smtClean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marL="0" indent="0" algn="ctr">
              <a:buNone/>
            </a:pPr>
            <a:r>
              <a:rPr lang="ko-KR" altLang="en-US" sz="5400" b="1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하는</a:t>
            </a:r>
            <a:r>
              <a:rPr lang="en-US" altLang="ko-KR" sz="5400" b="1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5400" b="1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사람</a:t>
            </a:r>
            <a:endParaRPr lang="en-US" altLang="ko-KR" sz="5400" b="1" dirty="0" smtClean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marL="0" indent="0" algn="ctr">
              <a:buNone/>
            </a:pPr>
            <a:endParaRPr lang="en-US" altLang="ko-KR" sz="4400" b="1" dirty="0" smtClean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marL="0" indent="0" algn="ctr">
              <a:buNone/>
            </a:pPr>
            <a:r>
              <a:rPr lang="ko-KR" altLang="en-US" sz="3600" b="1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그게 바로 </a:t>
            </a:r>
            <a:r>
              <a:rPr lang="ko-KR" altLang="en-US" sz="3600" b="1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저</a:t>
            </a:r>
            <a:r>
              <a:rPr lang="ko-KR" altLang="en-US" sz="3600" b="1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입니다</a:t>
            </a:r>
            <a:endParaRPr lang="en-US" altLang="ko-KR" sz="3600" b="1" dirty="0" smtClean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marL="0" indent="0">
              <a:buNone/>
            </a:pPr>
            <a:endParaRPr lang="en-US" altLang="ko-KR" sz="1100" dirty="0" smtClean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저는 다이어트를 하며 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28kg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을 감량한 적도 있습니다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뭐든지 한다면 합니다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못 </a:t>
            </a:r>
            <a:r>
              <a:rPr lang="ko-KR" altLang="en-US" dirty="0" err="1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믿겠다구요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8863" y="1552078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“</a:t>
            </a:r>
            <a:endParaRPr lang="ko-KR" altLang="en-US" sz="6000" dirty="0">
              <a:solidFill>
                <a:schemeClr val="accent4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3868" y="2414319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”</a:t>
            </a:r>
            <a:endParaRPr lang="ko-KR" altLang="en-US" sz="6000" dirty="0">
              <a:solidFill>
                <a:schemeClr val="accent4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활동포부   </a:t>
            </a:r>
            <a:r>
              <a:rPr lang="ko-KR" altLang="en-US" sz="2800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이런 사람 찾고 있지 않아요</a:t>
            </a:r>
            <a:r>
              <a:rPr lang="en-US" altLang="ko-KR" sz="2800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7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Kxp3yHj8r4KvZQbrQr7klAufZ6vcjVH69jfZs1YkvHkstpoQU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2911642" cy="1407294"/>
          </a:xfrm>
          <a:prstGeom prst="rect">
            <a:avLst/>
          </a:prstGeom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391671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 smtClean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        </a:t>
            </a:r>
            <a:r>
              <a:rPr lang="en-US" altLang="ko-KR" sz="3200" b="1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80kg                                        52kg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52" t="16677" r="15260" b="5720"/>
          <a:stretch/>
        </p:blipFill>
        <p:spPr>
          <a:xfrm>
            <a:off x="9267460" y="2553729"/>
            <a:ext cx="2767289" cy="41930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227" b="1478"/>
          <a:stretch/>
        </p:blipFill>
        <p:spPr>
          <a:xfrm>
            <a:off x="125352" y="2548610"/>
            <a:ext cx="2690261" cy="41981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7444" y="2548609"/>
            <a:ext cx="2923732" cy="41981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563"/>
          <a:stretch/>
        </p:blipFill>
        <p:spPr>
          <a:xfrm>
            <a:off x="6324608" y="2548608"/>
            <a:ext cx="2767289" cy="4198179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6109228" y="1622854"/>
            <a:ext cx="0" cy="5235146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활동포부   </a:t>
            </a:r>
            <a:r>
              <a:rPr lang="ko-KR" altLang="en-US" sz="2800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증거물</a:t>
            </a:r>
            <a:endParaRPr lang="ko-KR" altLang="en-US" sz="2800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530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Kxp3yHj8r4KvZQbrQr7klAufZ6vcjVH69jfZs1YkvHkstpoQU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2911642" cy="14072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활동포부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537252"/>
            <a:ext cx="10340788" cy="526773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저는 혼자일 때 보다 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여러 명이 함께 모일 때 더 강해집니다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교내 전공 </a:t>
            </a:r>
            <a:r>
              <a:rPr lang="ko-KR" altLang="en-US" dirty="0" err="1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팀플에서도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 팀원들과 돈독한 관계를 형성하여 좋은 성과를 낸 적이 많습니다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학년이지만 시간이 많습니다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  <a:r>
              <a:rPr lang="en-US" altLang="ko-KR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‘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멋쟁이 사자처럼</a:t>
            </a:r>
            <a:r>
              <a:rPr lang="en-US" altLang="ko-KR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’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에서 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열심히 배워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제가 생각해온 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웹서비스를 개발해보고 싶습니다</a:t>
            </a:r>
            <a:r>
              <a:rPr lang="en-US" altLang="ko-KR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.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endParaRPr lang="en-US" altLang="ko-KR" dirty="0" smtClean="0">
              <a:solidFill>
                <a:schemeClr val="accent4"/>
              </a:solidFill>
              <a:latin typeface="HY신명조" pitchFamily="18" charset="-127"/>
              <a:ea typeface="HY신명조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저의 온 힘을 쏟을 의지와 여건 모두 준비했습니다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한다면 하는 사람입니다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함께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 하고 싶습니다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감사합니다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</a:t>
            </a:r>
            <a:endParaRPr lang="ko-KR" altLang="en-US" dirty="0" smtClean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40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Kxp3yHj8r4KvZQbrQr7klAufZ6vcjVH69jfZs1YkvHkstpoQU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2911642" cy="14072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지원서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26156" y="79512"/>
            <a:ext cx="6361043" cy="6665842"/>
            <a:chOff x="4929809" y="159026"/>
            <a:chExt cx="6718852" cy="683149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 l="23732" t="22496" r="24629" b="8414"/>
            <a:stretch>
              <a:fillRect/>
            </a:stretch>
          </p:blipFill>
          <p:spPr bwMode="auto">
            <a:xfrm>
              <a:off x="4929809" y="159026"/>
              <a:ext cx="6718852" cy="5054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 l="23722" t="53850" r="24639" b="21693"/>
            <a:stretch>
              <a:fillRect/>
            </a:stretch>
          </p:blipFill>
          <p:spPr bwMode="auto">
            <a:xfrm>
              <a:off x="4929809" y="5201483"/>
              <a:ext cx="6718852" cy="1789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 l="20982" t="32609" r="22185" b="39311"/>
          <a:stretch>
            <a:fillRect/>
          </a:stretch>
        </p:blipFill>
        <p:spPr bwMode="auto">
          <a:xfrm>
            <a:off x="145775" y="1709531"/>
            <a:ext cx="5200155" cy="14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148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Kxp3yHj8r4KvZQbrQr7klAufZ6vcjVH69jfZs1YkvHkstpoQU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2911642" cy="14072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지원서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4661" y="1431234"/>
            <a:ext cx="7404591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latinLnBrk="0"/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멋쟁이 사자처럼 지원 시 필수 확인사항</a:t>
            </a:r>
          </a:p>
          <a:p>
            <a:pPr algn="ctr" fontAlgn="base" latinLnBrk="0"/>
            <a:endParaRPr lang="en-US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 latinLnBrk="0"/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지원자는 아래의 지원일정 안내를 확인하고 일정을 준수하셔야 합니다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 latinLnBrk="0"/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멋쟁이 사자처럼 지원 마감 시간을 준수하셔야 합니다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 latinLnBrk="0"/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면접 대상자는 면접에 반드시 참여하셔야 합니다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 latinLnBrk="0"/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합격자는 앞으로의 멋쟁이 사자처럼 활동에 성실히 임하셔야 합니다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 latinLnBrk="0"/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면접 합격자께서는 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3/18(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동국대학교 합격자 사전 모임에 반드시 참여하셔야 합니다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 latinLnBrk="0"/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메일제목은 “동국대학교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멋쟁이사자처럼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_4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지원자” </a:t>
            </a:r>
            <a:r>
              <a:rPr lang="ko-KR" altLang="en-US" sz="12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통일해 주셔야 합니다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 latinLnBrk="0"/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지원서는 “동국대학교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멋쟁이사자처럼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_4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지원서”</a:t>
            </a:r>
          </a:p>
          <a:p>
            <a:pPr algn="ctr" fontAlgn="base" latinLnBrk="0"/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자유 형식의 첨부파일은 “동국대학교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멋쟁이사자처럼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_4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첨부파일”</a:t>
            </a:r>
            <a:r>
              <a:rPr lang="ko-KR" altLang="en-US" sz="12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통일해 주셔야 합니다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 latinLnBrk="0"/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면접 대상자에 한해서만 면접 시간에 대한 조사를 할 예정입니다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 latinLnBrk="0"/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따라서 서류 합격자 발표 시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자세한 사항에 대한 안내를 해 드리겠습니다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 latinLnBrk="0"/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멋쟁이 사자처럼 지원일정 안내</a:t>
            </a:r>
          </a:p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3/2(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 ~ 3/11(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서류 접수기간</a:t>
            </a:r>
          </a:p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3/13(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차 서류 합격자 발표</a:t>
            </a:r>
          </a:p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3/14(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 ~ 3/15(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면접</a:t>
            </a:r>
          </a:p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3/17(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최종 합격자 발표</a:t>
            </a:r>
          </a:p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3/18(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동국대학교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합격자 사전 모임</a:t>
            </a:r>
          </a:p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3/19(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토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멋쟁이 사자처럼 </a:t>
            </a:r>
            <a:r>
              <a:rPr lang="ko-KR" altLang="en-US" sz="12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오프닝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</a:t>
            </a:r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&amp; </a:t>
            </a:r>
            <a:r>
              <a:rPr lang="ko-KR" altLang="en-US" sz="12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엠티</a:t>
            </a:r>
            <a:endParaRPr lang="ko-KR" altLang="en-US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 latinLnBrk="0"/>
            <a:r>
              <a:rPr 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  </a:t>
            </a:r>
            <a:endParaRPr lang="ko-KR" altLang="en-US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지원자 </a:t>
            </a:r>
            <a:r>
              <a:rPr 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u="sng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u="sng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김지원</a:t>
            </a:r>
            <a:r>
              <a:rPr lang="en-US" u="sng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상기 유의사항과 일정에 동의합니다</a:t>
            </a:r>
            <a:r>
              <a:rPr 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8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113421" y="1672401"/>
            <a:ext cx="1191126" cy="529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5304" y="1705304"/>
            <a:ext cx="6882063" cy="515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김지원</a:t>
            </a:r>
            <a:endParaRPr lang="en-US" altLang="ko-KR" dirty="0" smtClean="0">
              <a:solidFill>
                <a:schemeClr val="accent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동국대 전자전기공학부 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13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100" dirty="0" smtClean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성격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사람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들과 어울리는 것을 좋아합니다</a:t>
            </a:r>
            <a:endParaRPr lang="en-US" altLang="ko-KR" dirty="0" smtClean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생긴 것과 다르게 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세심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하고 꼼꼼합니다</a:t>
            </a:r>
            <a:endParaRPr lang="en-US" altLang="ko-KR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목표로 정한 것은 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끈질기게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 끝까지 합니다</a:t>
            </a:r>
            <a:endParaRPr lang="en-US" altLang="ko-KR" dirty="0" smtClean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11" name="그림 10" descr="Kxp3yHj8r4KvZQbrQr7klAufZ6vcjVH69jfZs1YkvHkstpoQU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2911642" cy="14072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자기소개   </a:t>
            </a:r>
            <a:r>
              <a:rPr lang="ko-KR" altLang="en-US" sz="2800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내가 누군지 궁금하죠</a:t>
            </a:r>
            <a:r>
              <a:rPr lang="en-US" altLang="ko-KR" sz="2800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8" name="그림 7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9345" y="1670876"/>
            <a:ext cx="3433142" cy="457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43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Kxp3yHj8r4KvZQbrQr7klAufZ6vcjVH69jfZs1YkvHkstpoQU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2911642" cy="14072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지원동기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669208"/>
            <a:ext cx="10515600" cy="500988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평소 코딩에 관심은 많았지만 배울 기회가 마땅치 않았습니다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할 줄 아는 언어라고는 </a:t>
            </a:r>
            <a:r>
              <a:rPr lang="en-US" altLang="ko-KR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C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언어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밖에 없습니다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그래서 코딩에 대한 욕심은 고이 접어두고 있었습니다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작년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학교 선배가 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멋쟁이 사자처럼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활동을 하느라 바쁜 것을 지켜 보았습니다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똑같이 코딩을 할 줄 모르던 언니가 홈페이지를 제작하는 것을 보고 부럽기도 하고 저도 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도전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해보고 싶었습니다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  <a:endParaRPr lang="en-US" altLang="ko-KR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8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Kxp3yHj8r4KvZQbrQr7klAufZ6vcjVH69jfZs1YkvHkstpoQU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2911642" cy="14072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지원동기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633112"/>
            <a:ext cx="10515600" cy="43586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이제 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기에 제가 지원하게 되었습니다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제가 실생활에서 불편을 겪은 사항들에 관련하여 만들어보고 싶었던 서비스가 있었는데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이번에 제가 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멋쟁이 사자가 됨으로써 그 소망을 이뤄보고 싶습니다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제가 생각해 본 서비스가 무엇인지 다음 슬라이드에서 설명하겠습니다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8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Kxp3yHj8r4KvZQbrQr7klAufZ6vcjVH69jfZs1YkvHkstpoQU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2911642" cy="14072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753432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저는 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년간의 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다이어트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 경험이 있습니다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다이어트를 하며 다른 사람들과 식단을 공유하는 경우나 사진을 인증하는 경우가 많았습니다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기존 다이어트 </a:t>
            </a:r>
            <a:r>
              <a:rPr lang="ko-KR" altLang="en-US" dirty="0" err="1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앱</a:t>
            </a:r>
            <a:r>
              <a:rPr lang="ko-KR" altLang="en-US" dirty="0" err="1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에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음식의 칼로리를 계산해주는 기능이 있지만 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음식의 단위를 그램 별로 입력해야 하는 불편함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이 있었습니다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일상 생활에서 음식을 몇 그램 먹는지를 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일일이 측정하고 확인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하는 것은 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번거롭기도 하고 상황이 마땅치 않을 때도 많습니다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  <a:endParaRPr lang="en-US" altLang="ko-KR" sz="2400" dirty="0" smtClean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16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Kxp3yHj8r4KvZQbrQr7klAufZ6vcjVH69jfZs1YkvHkstpoQU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2911642" cy="14072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572953"/>
            <a:ext cx="11036968" cy="52249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그래서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사진만 올리면 칼로리를 간편하게 계산해주는 </a:t>
            </a:r>
            <a:r>
              <a:rPr lang="ko-KR" altLang="en-US" dirty="0" err="1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앱</a:t>
            </a:r>
            <a:r>
              <a:rPr lang="ko-KR" altLang="en-US" dirty="0" err="1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을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생각하게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되었습니다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구체적인 방법을 생각해보았습니다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칼로리를 계산하고 싶은 음식사진을 </a:t>
            </a:r>
            <a:r>
              <a:rPr lang="ko-KR" altLang="en-US" dirty="0" err="1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업로드합니다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음식과 카메라와의 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거리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에 따라 음식의 양이 달라 보일 수 있는</a:t>
            </a:r>
            <a:endParaRPr lang="en-US" altLang="ko-KR" dirty="0" smtClean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문제가 발생합니다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  <a:sym typeface="Wingdings" pitchFamily="2" charset="2"/>
              </a:rPr>
              <a:t>옆에 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  <a:sym typeface="Wingdings" pitchFamily="2" charset="2"/>
              </a:rPr>
              <a:t>500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  <a:sym typeface="Wingdings" pitchFamily="2" charset="2"/>
              </a:rPr>
              <a:t>원짜리 동전 등 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  <a:sym typeface="Wingdings" pitchFamily="2" charset="2"/>
              </a:rPr>
              <a:t>표준 크기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  <a:sym typeface="Wingdings" pitchFamily="2" charset="2"/>
              </a:rPr>
              <a:t>가 </a:t>
            </a:r>
            <a:endParaRPr lang="en-US" altLang="ko-KR" dirty="0" smtClean="0">
              <a:solidFill>
                <a:schemeClr val="bg1"/>
              </a:solidFill>
              <a:latin typeface="HY신명조" pitchFamily="18" charset="-127"/>
              <a:ea typeface="HY신명조" pitchFamily="18" charset="-127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  <a:sym typeface="Wingdings" pitchFamily="2" charset="2"/>
              </a:rPr>
              <a:t>                                   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  <a:sym typeface="Wingdings" pitchFamily="2" charset="2"/>
              </a:rPr>
              <a:t>정해진 물건과 함께 사진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  <a:sym typeface="Wingdings" pitchFamily="2" charset="2"/>
              </a:rPr>
              <a:t>을 찍습니다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  <a:sym typeface="Wingdings" pitchFamily="2" charset="2"/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40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Kxp3yHj8r4KvZQbrQr7klAufZ6vcjVH69jfZs1YkvHkstpoQU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2911642" cy="14072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음식이 인식되면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음식에 들어간 재료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재료의 양을 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일일이 확               </a:t>
            </a:r>
            <a:endParaRPr lang="en-US" altLang="ko-KR" dirty="0" smtClean="0">
              <a:solidFill>
                <a:schemeClr val="accent4"/>
              </a:solidFill>
              <a:latin typeface="HY신명조" pitchFamily="18" charset="-127"/>
              <a:ea typeface="HY신명조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    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인할 필요 없이 자동으로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칼로리를 계산해줍니다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단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저염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무염 등 일반적 조리 방법에서 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조정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이 들어간 사항은 </a:t>
            </a:r>
            <a:endParaRPr lang="en-US" altLang="ko-KR" dirty="0" smtClean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따로 표시를 해주면 그를 </a:t>
            </a:r>
            <a:r>
              <a:rPr lang="ko-KR" altLang="en-US" dirty="0" smtClean="0">
                <a:solidFill>
                  <a:schemeClr val="accent4"/>
                </a:solidFill>
                <a:latin typeface="HY신명조" pitchFamily="18" charset="-127"/>
                <a:ea typeface="HY신명조" pitchFamily="18" charset="-127"/>
              </a:rPr>
              <a:t>반영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하여 칼로리를 계산하게 됩니다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5.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그 외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더욱 편리하고 실용적인 기능이 생각나면 추가할 생각</a:t>
            </a:r>
            <a:endParaRPr lang="en-US" altLang="ko-KR" dirty="0" smtClean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입니다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운동 관련 기능을 생각하고 있습니다</a:t>
            </a:r>
            <a:r>
              <a:rPr lang="en-US" altLang="ko-KR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6840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618</Words>
  <Application>Microsoft Office PowerPoint</Application>
  <PresentationFormat>사용자 지정</PresentationFormat>
  <Paragraphs>87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지원서</vt:lpstr>
      <vt:lpstr>지원서</vt:lpstr>
      <vt:lpstr>자기소개   내가 누군지 궁금하죠?</vt:lpstr>
      <vt:lpstr>지원동기</vt:lpstr>
      <vt:lpstr>지원동기</vt:lpstr>
      <vt:lpstr>아이디어</vt:lpstr>
      <vt:lpstr>아이디어</vt:lpstr>
      <vt:lpstr>아이디어</vt:lpstr>
      <vt:lpstr>활동포부   이런 사람 찾고 있지 않아요?</vt:lpstr>
      <vt:lpstr>활동포부   증거물</vt:lpstr>
      <vt:lpstr>활동포부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멋쟁이 사자처럼</dc:title>
  <dc:creator>USER</dc:creator>
  <cp:lastModifiedBy>김지원</cp:lastModifiedBy>
  <cp:revision>81</cp:revision>
  <dcterms:created xsi:type="dcterms:W3CDTF">2016-03-07T03:34:06Z</dcterms:created>
  <dcterms:modified xsi:type="dcterms:W3CDTF">2016-03-08T05:28:52Z</dcterms:modified>
</cp:coreProperties>
</file>