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0"/>
  </p:notesMasterIdLst>
  <p:sldIdLst>
    <p:sldId id="256" r:id="rId3"/>
    <p:sldId id="258" r:id="rId4"/>
    <p:sldId id="268" r:id="rId5"/>
    <p:sldId id="266" r:id="rId6"/>
    <p:sldId id="267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8132"/>
    <a:srgbClr val="ED5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7" autoAdjust="0"/>
    <p:restoredTop sz="75647" autoAdjust="0"/>
  </p:normalViewPr>
  <p:slideViewPr>
    <p:cSldViewPr snapToGrid="0" showGuides="1">
      <p:cViewPr>
        <p:scale>
          <a:sx n="66" d="100"/>
          <a:sy n="66" d="100"/>
        </p:scale>
        <p:origin x="1284" y="510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안녕하십니까 </a:t>
            </a:r>
            <a:r>
              <a:rPr lang="ko-KR" altLang="en-US" dirty="0" err="1"/>
              <a:t>제로스톤에</a:t>
            </a:r>
            <a:r>
              <a:rPr lang="ko-KR" altLang="en-US" dirty="0"/>
              <a:t> 발표를 맡은 </a:t>
            </a:r>
            <a:r>
              <a:rPr lang="ko-KR" altLang="en-US" dirty="0" err="1"/>
              <a:t>안석준입니다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저번에 발표했던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일까지 저희가 진행했던 일정입니다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이후로 </a:t>
            </a:r>
            <a:r>
              <a:rPr lang="en-US" altLang="ko-KR" dirty="0"/>
              <a:t>2</a:t>
            </a:r>
            <a:r>
              <a:rPr lang="ko-KR" altLang="en-US" dirty="0"/>
              <a:t>주가 지난 현재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10</a:t>
            </a:r>
            <a:r>
              <a:rPr lang="ko-KR" altLang="en-US" dirty="0"/>
              <a:t>주차 까지의 계획이 진행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/>
              <a:t>요레요레는</a:t>
            </a:r>
            <a:r>
              <a:rPr lang="ko-KR" altLang="en-US" dirty="0"/>
              <a:t> 현재 백종원 유튜브 채널에 있는 일부요리를 제외한 모든 메뉴를 </a:t>
            </a:r>
            <a:r>
              <a:rPr lang="en-US" altLang="ko-KR" dirty="0"/>
              <a:t>DB</a:t>
            </a:r>
            <a:r>
              <a:rPr lang="ko-KR" altLang="en-US" dirty="0"/>
              <a:t>화 하여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총 </a:t>
            </a:r>
            <a:r>
              <a:rPr lang="en-US" altLang="ko-KR" dirty="0"/>
              <a:t>143</a:t>
            </a:r>
            <a:r>
              <a:rPr lang="ko-KR" altLang="en-US" dirty="0"/>
              <a:t>가지의 메뉴 데이터를 갖고 있습니다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이후 저는 매인 개발자인 팀장 </a:t>
            </a:r>
            <a:r>
              <a:rPr lang="ko-KR" altLang="en-US" dirty="0" err="1"/>
              <a:t>김영휘</a:t>
            </a:r>
            <a:r>
              <a:rPr lang="ko-KR" altLang="en-US" dirty="0"/>
              <a:t> 학생에 지시에 따라 간단한 코딩을 돕고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이전에 재료데이터를 입력하여 서버로 보내는 입력부가 </a:t>
            </a:r>
            <a:r>
              <a:rPr lang="ko-KR" altLang="en-US" dirty="0" err="1"/>
              <a:t>완료되었었는데요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이제 </a:t>
            </a:r>
            <a:r>
              <a:rPr lang="en-US" altLang="ko-KR" dirty="0"/>
              <a:t>DB</a:t>
            </a:r>
            <a:r>
              <a:rPr lang="ko-KR" altLang="en-US" dirty="0"/>
              <a:t>와 연동된 서버에서 해당 데이터를 불러오는 출력부도 완료되었습니다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아직은 알고리즘 연산을 통해 올바른 메뉴가 나오는 것은 아니며</a:t>
            </a:r>
            <a:r>
              <a:rPr lang="en-US" altLang="ko-KR" dirty="0"/>
              <a:t>, </a:t>
            </a:r>
            <a:r>
              <a:rPr lang="ko-KR" altLang="en-US" dirty="0"/>
              <a:t>조금 더 다듬을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앞서 이야기했던 서버와 </a:t>
            </a:r>
            <a:r>
              <a:rPr lang="en-US" altLang="ko-KR" dirty="0"/>
              <a:t>DB</a:t>
            </a:r>
            <a:r>
              <a:rPr lang="ko-KR" altLang="en-US" dirty="0"/>
              <a:t>파일을 연동한 모습입니다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엑셀로 작성한 </a:t>
            </a:r>
            <a:r>
              <a:rPr lang="en-US" altLang="ko-KR" dirty="0"/>
              <a:t>CSV</a:t>
            </a:r>
            <a:r>
              <a:rPr lang="ko-KR" altLang="en-US" dirty="0"/>
              <a:t>파일을 </a:t>
            </a:r>
            <a:r>
              <a:rPr lang="en-US" altLang="ko-KR" dirty="0" err="1"/>
              <a:t>mysql</a:t>
            </a:r>
            <a:r>
              <a:rPr lang="ko-KR" altLang="en-US" dirty="0"/>
              <a:t>로 옮겼고</a:t>
            </a:r>
            <a:r>
              <a:rPr lang="en-US" altLang="ko-KR" dirty="0"/>
              <a:t>, </a:t>
            </a:r>
            <a:r>
              <a:rPr lang="ko-KR" altLang="en-US" dirty="0"/>
              <a:t>앞서 </a:t>
            </a:r>
            <a:r>
              <a:rPr lang="ko-KR" altLang="en-US" dirty="0" err="1"/>
              <a:t>보여드렸던것</a:t>
            </a:r>
            <a:r>
              <a:rPr lang="ko-KR" altLang="en-US" dirty="0"/>
              <a:t> 처럼 사이트내에서 </a:t>
            </a:r>
            <a:r>
              <a:rPr lang="ko-KR" altLang="en-US" dirty="0" err="1"/>
              <a:t>불러오는것이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이제 알고리즘에 맞춰 연산을 통해 입력한 재료에 맞는 메뉴를 출력하게 하고 팝업 창으로 조금 더 상세한 정보를 출력하게만 하면 </a:t>
            </a:r>
            <a:r>
              <a:rPr lang="ko-KR" altLang="en-US" dirty="0" err="1"/>
              <a:t>요레요레는</a:t>
            </a:r>
            <a:r>
              <a:rPr lang="ko-KR" altLang="en-US" dirty="0"/>
              <a:t> 완성입니다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이후 남는 시간동안 오류를 찾고 </a:t>
            </a:r>
            <a:r>
              <a:rPr lang="ko-KR" altLang="en-US" dirty="0" err="1"/>
              <a:t>디자인적인</a:t>
            </a:r>
            <a:r>
              <a:rPr lang="ko-KR" altLang="en-US" dirty="0"/>
              <a:t> 요소를 수정할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이상으로 발표를 마치겠습니다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혹시 질문 있으신가요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FA70BD6D-1BCC-4A91-94E8-ABBE7DE3D4F0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6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DD146-6E5D-4BDE-BF78-80FD5975C189}"/>
              </a:ext>
            </a:extLst>
          </p:cNvPr>
          <p:cNvSpPr txBox="1"/>
          <p:nvPr/>
        </p:nvSpPr>
        <p:spPr>
          <a:xfrm>
            <a:off x="3705840" y="4037431"/>
            <a:ext cx="4777152" cy="83099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5</a:t>
            </a:r>
            <a:r>
              <a:rPr lang="ko-KR" altLang="en-US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월 </a:t>
            </a:r>
            <a:r>
              <a:rPr lang="en-US" altLang="ko-KR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18</a:t>
            </a:r>
            <a:r>
              <a:rPr lang="ko-KR" altLang="en-US" sz="4800" b="1" dirty="0">
                <a:ln>
                  <a:solidFill>
                    <a:schemeClr val="tx1">
                      <a:alpha val="33000"/>
                    </a:schemeClr>
                  </a:solidFill>
                </a:ln>
                <a:solidFill>
                  <a:srgbClr val="C00000"/>
                </a:solidFill>
                <a:latin typeface="+mj-lt"/>
                <a:cs typeface="Arial" pitchFamily="34" charset="0"/>
              </a:rPr>
              <a:t>일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3E205-9730-44A8-9383-1423498BAA66}"/>
              </a:ext>
            </a:extLst>
          </p:cNvPr>
          <p:cNvSpPr txBox="1"/>
          <p:nvPr/>
        </p:nvSpPr>
        <p:spPr>
          <a:xfrm>
            <a:off x="4023371" y="96652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제로스톤</a:t>
            </a:r>
            <a:endParaRPr lang="ko-KR" altLang="en-US" sz="6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6724B3-22D1-4CC0-A5CA-751F77AFCAD9}"/>
              </a:ext>
            </a:extLst>
          </p:cNvPr>
          <p:cNvGrpSpPr/>
          <p:nvPr/>
        </p:nvGrpSpPr>
        <p:grpSpPr>
          <a:xfrm>
            <a:off x="7108695" y="864278"/>
            <a:ext cx="1297885" cy="1117912"/>
            <a:chOff x="2988979" y="2312408"/>
            <a:chExt cx="1066290" cy="9279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328F3-EA8F-472F-9FBC-BFA89FD6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979" y="2319783"/>
              <a:ext cx="609653" cy="9205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A6A46E-C741-464A-96DD-4EE31A49C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1"/>
            <a:stretch/>
          </p:blipFill>
          <p:spPr>
            <a:xfrm>
              <a:off x="3346219" y="2313714"/>
              <a:ext cx="646232" cy="5211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8A8479-0CCF-4E10-B488-81DD29B1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14" b="44551"/>
            <a:stretch/>
          </p:blipFill>
          <p:spPr>
            <a:xfrm>
              <a:off x="3609974" y="2312408"/>
              <a:ext cx="382477" cy="51044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5D43481-A435-40C0-A098-D1C1EE2E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1" t="66288" r="-1"/>
            <a:stretch/>
          </p:blipFill>
          <p:spPr>
            <a:xfrm>
              <a:off x="3293805" y="2930013"/>
              <a:ext cx="761464" cy="31034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59551AE-D136-4162-8C39-59F0491D6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9"/>
            <a:stretch/>
          </p:blipFill>
          <p:spPr>
            <a:xfrm>
              <a:off x="3633788" y="2313715"/>
              <a:ext cx="358663" cy="920576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E69C9C5-6640-4815-8746-EA095C1C4955}"/>
                </a:ext>
              </a:extLst>
            </p:cNvPr>
            <p:cNvCxnSpPr>
              <a:cxnSpLocks/>
            </p:cNvCxnSpPr>
            <p:nvPr/>
          </p:nvCxnSpPr>
          <p:spPr>
            <a:xfrm>
              <a:off x="3624089" y="2945161"/>
              <a:ext cx="1922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A2D36B-0BE3-4400-B3DF-1D51E7824F03}"/>
              </a:ext>
            </a:extLst>
          </p:cNvPr>
          <p:cNvSpPr txBox="1"/>
          <p:nvPr/>
        </p:nvSpPr>
        <p:spPr>
          <a:xfrm>
            <a:off x="1483199" y="2488892"/>
            <a:ext cx="922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재료 기반 메뉴 추천 프로그램 </a:t>
            </a:r>
            <a:r>
              <a:rPr lang="en-US" altLang="ko-KR" sz="4000" dirty="0"/>
              <a:t>‘</a:t>
            </a:r>
            <a:r>
              <a:rPr lang="ko-KR" altLang="en-US" sz="4000" dirty="0" err="1">
                <a:solidFill>
                  <a:srgbClr val="C00000"/>
                </a:solidFill>
              </a:rPr>
              <a:t>요레요레</a:t>
            </a:r>
            <a:r>
              <a:rPr lang="en-US" altLang="ko-KR" sz="4000" dirty="0"/>
              <a:t>’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CEEF7-5CB4-4F18-90F5-C19B0A8FE37C}"/>
              </a:ext>
            </a:extLst>
          </p:cNvPr>
          <p:cNvSpPr txBox="1"/>
          <p:nvPr/>
        </p:nvSpPr>
        <p:spPr>
          <a:xfrm>
            <a:off x="0" y="5417307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팀장 </a:t>
            </a:r>
            <a:r>
              <a:rPr lang="ko-KR" altLang="en-US" sz="3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김영휘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16037010</a:t>
            </a:r>
          </a:p>
          <a:p>
            <a:pPr algn="r"/>
            <a:r>
              <a: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안석준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16037028</a:t>
            </a:r>
          </a:p>
        </p:txBody>
      </p: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현황</a:t>
            </a:r>
            <a:endParaRPr lang="en-US" sz="4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43812A-6692-4387-B4A8-B31980AD1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73989"/>
              </p:ext>
            </p:extLst>
          </p:nvPr>
        </p:nvGraphicFramePr>
        <p:xfrm>
          <a:off x="603118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27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E5D2AF-0673-4C20-BFE9-0A1D3579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6113"/>
              </p:ext>
            </p:extLst>
          </p:nvPr>
        </p:nvGraphicFramePr>
        <p:xfrm>
          <a:off x="603120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407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FF47AE-280F-4A61-9428-04F392925CCC}"/>
              </a:ext>
            </a:extLst>
          </p:cNvPr>
          <p:cNvGrpSpPr/>
          <p:nvPr/>
        </p:nvGrpSpPr>
        <p:grpSpPr>
          <a:xfrm>
            <a:off x="5492880" y="1582332"/>
            <a:ext cx="6096000" cy="5206861"/>
            <a:chOff x="9144000" y="7933965"/>
            <a:chExt cx="6096000" cy="520686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67C1580-D4E4-44B8-A6BF-C00814315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160"/>
            <a:stretch/>
          </p:blipFill>
          <p:spPr>
            <a:xfrm>
              <a:off x="9144000" y="7933965"/>
              <a:ext cx="6096000" cy="28329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ED75EA0-F03C-48A0-A709-68AEF6C0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0" y="10769806"/>
              <a:ext cx="6096000" cy="2371020"/>
            </a:xfrm>
            <a:prstGeom prst="rect">
              <a:avLst/>
            </a:prstGeom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en-US" altLang="ko-KR" sz="4400" dirty="0"/>
              <a:t>DB </a:t>
            </a:r>
            <a:r>
              <a:rPr lang="ko-KR" altLang="en-US" sz="4400" dirty="0"/>
              <a:t>추가 및 변경</a:t>
            </a:r>
            <a:endParaRPr lang="en-US" sz="4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B04FA3E-08E2-486B-9F3D-4A7EA68CF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26079"/>
              </p:ext>
            </p:extLst>
          </p:nvPr>
        </p:nvGraphicFramePr>
        <p:xfrm>
          <a:off x="603120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C11E7E-FB0D-4721-9808-6DB53BAB7D8A}"/>
              </a:ext>
            </a:extLst>
          </p:cNvPr>
          <p:cNvGrpSpPr/>
          <p:nvPr/>
        </p:nvGrpSpPr>
        <p:grpSpPr>
          <a:xfrm>
            <a:off x="5492880" y="1572031"/>
            <a:ext cx="6096000" cy="12998452"/>
            <a:chOff x="9906000" y="-6788496"/>
            <a:chExt cx="12192000" cy="2217652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C259002-3341-4C6D-B968-901BDA85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6000" y="-6788496"/>
              <a:ext cx="12192000" cy="607129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F658724-355B-4938-949D-1E3AA297F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0" y="5284251"/>
              <a:ext cx="12192000" cy="605371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F28E440-D622-47D1-AFD6-B7BAD7921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0" y="11342857"/>
              <a:ext cx="12192000" cy="404517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EAA9ABC-0A16-490C-BAC9-B869B9F00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6000" y="-736255"/>
              <a:ext cx="12192000" cy="6039556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BAA96795-5FCF-4CEE-86D8-A0255F889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7003" y="1310020"/>
            <a:ext cx="7376556" cy="5611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2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0169 -1.15347 " pathEditMode="relative" rAng="0" ptsTypes="AA">
                                      <p:cBhvr>
                                        <p:cTn id="10" dur="2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7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서버코드 작성</a:t>
            </a:r>
            <a:endParaRPr lang="en-US" sz="44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5BB270F-AB4B-409A-B4B1-69F19830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80" y="1711730"/>
            <a:ext cx="6875019" cy="4142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1BF816-58CF-4EFA-AE6E-0B7F2D99F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980" y="1711730"/>
            <a:ext cx="6875020" cy="414296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0BA513-D5D3-48D4-9B4F-12B610D2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9678"/>
              </p:ext>
            </p:extLst>
          </p:nvPr>
        </p:nvGraphicFramePr>
        <p:xfrm>
          <a:off x="603120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2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en-US" altLang="ko-KR" sz="4400" dirty="0"/>
              <a:t>DB</a:t>
            </a:r>
            <a:r>
              <a:rPr lang="ko-KR" altLang="en-US" sz="4400" dirty="0"/>
              <a:t>서버연동</a:t>
            </a:r>
            <a:endParaRPr lang="en-US" sz="4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7B864B-5045-4D50-B68B-0B21C332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05646"/>
              </p:ext>
            </p:extLst>
          </p:nvPr>
        </p:nvGraphicFramePr>
        <p:xfrm>
          <a:off x="603120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E3B87FE-A8F2-4EBE-BFD5-DD40DD64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979" y="1599500"/>
            <a:ext cx="6376315" cy="43498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26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r>
              <a:rPr lang="ko-KR" altLang="en-US" sz="4400" dirty="0"/>
              <a:t>앞으로</a:t>
            </a:r>
            <a:endParaRPr lang="en-US" sz="4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ED05E9-42A9-45ED-90E2-47D6CA144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1505"/>
              </p:ext>
            </p:extLst>
          </p:nvPr>
        </p:nvGraphicFramePr>
        <p:xfrm>
          <a:off x="603120" y="1572031"/>
          <a:ext cx="3403601" cy="3375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23">
                  <a:extLst>
                    <a:ext uri="{9D8B030D-6E8A-4147-A177-3AD203B41FA5}">
                      <a16:colId xmlns:a16="http://schemas.microsoft.com/office/drawing/2014/main" val="925277261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2551501049"/>
                    </a:ext>
                  </a:extLst>
                </a:gridCol>
                <a:gridCol w="1359539">
                  <a:extLst>
                    <a:ext uri="{9D8B030D-6E8A-4147-A177-3AD203B41FA5}">
                      <a16:colId xmlns:a16="http://schemas.microsoft.com/office/drawing/2014/main" val="3124524653"/>
                    </a:ext>
                  </a:extLst>
                </a:gridCol>
              </a:tblGrid>
              <a:tr h="2714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안석준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김영휘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615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팀 빌딩 및 아이디어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3188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아이디어 발전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3470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레이아웃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레이아웃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86502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0853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알고리즘 보완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6259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6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서버 코드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8821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7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추가 및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940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8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97714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9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2255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개발 보조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 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94580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11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08534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12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최종 확인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9837"/>
                  </a:ext>
                </a:extLst>
              </a:tr>
              <a:tr h="23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13</a:t>
                      </a:r>
                      <a:r>
                        <a:rPr lang="ko-KR" altLang="en-US" sz="1200" u="none" strike="noStrike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741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429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8303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162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heme/theme1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569</Words>
  <Application>Microsoft Office PowerPoint</Application>
  <PresentationFormat>와이드스크린</PresentationFormat>
  <Paragraphs>188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바탕</vt:lpstr>
      <vt:lpstr>Arial</vt:lpstr>
      <vt:lpstr>Calibri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Dana Pearson</cp:lastModifiedBy>
  <cp:revision>123</cp:revision>
  <dcterms:created xsi:type="dcterms:W3CDTF">2020-01-20T05:08:25Z</dcterms:created>
  <dcterms:modified xsi:type="dcterms:W3CDTF">2021-05-17T05:54:33Z</dcterms:modified>
</cp:coreProperties>
</file>